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Lst>
  <p:sldSz cy="5143500" cx="9144000"/>
  <p:notesSz cx="6858000" cy="9144000"/>
  <p:embeddedFontLst>
    <p:embeddedFont>
      <p:font typeface="Dosis Light"/>
      <p:regular r:id="rId112"/>
      <p:bold r:id="rId113"/>
    </p:embeddedFont>
    <p:embeddedFont>
      <p:font typeface="Dosis"/>
      <p:regular r:id="rId114"/>
      <p:bold r:id="rId115"/>
    </p:embeddedFont>
    <p:embeddedFont>
      <p:font typeface="Titillium Web"/>
      <p:regular r:id="rId116"/>
      <p:bold r:id="rId117"/>
      <p:italic r:id="rId118"/>
      <p:boldItalic r:id="rId119"/>
    </p:embeddedFont>
    <p:embeddedFont>
      <p:font typeface="Titillium Web Light"/>
      <p:regular r:id="rId120"/>
      <p:bold r:id="rId121"/>
      <p:italic r:id="rId122"/>
      <p:boldItalic r:id="rId1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121" Type="http://schemas.openxmlformats.org/officeDocument/2006/relationships/font" Target="fonts/TitilliumWebLight-bold.fntdata"/><Relationship Id="rId25" Type="http://schemas.openxmlformats.org/officeDocument/2006/relationships/slide" Target="slides/slide19.xml"/><Relationship Id="rId120" Type="http://schemas.openxmlformats.org/officeDocument/2006/relationships/font" Target="fonts/TitilliumWebLight-regular.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123" Type="http://schemas.openxmlformats.org/officeDocument/2006/relationships/font" Target="fonts/TitilliumWebLight-boldItalic.fntdata"/><Relationship Id="rId122" Type="http://schemas.openxmlformats.org/officeDocument/2006/relationships/font" Target="fonts/TitilliumWebLight-italic.fntdata"/><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font" Target="fonts/TitilliumWeb-italic.fntdata"/><Relationship Id="rId117" Type="http://schemas.openxmlformats.org/officeDocument/2006/relationships/font" Target="fonts/TitilliumWeb-bold.fntdata"/><Relationship Id="rId116" Type="http://schemas.openxmlformats.org/officeDocument/2006/relationships/font" Target="fonts/TitilliumWeb-regular.fntdata"/><Relationship Id="rId115" Type="http://schemas.openxmlformats.org/officeDocument/2006/relationships/font" Target="fonts/Dosis-bold.fntdata"/><Relationship Id="rId119" Type="http://schemas.openxmlformats.org/officeDocument/2006/relationships/font" Target="fonts/TitilliumWeb-boldItalic.fntdata"/><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font" Target="fonts/Dosis-regular.fntdata"/><Relationship Id="rId18" Type="http://schemas.openxmlformats.org/officeDocument/2006/relationships/slide" Target="slides/slide12.xml"/><Relationship Id="rId113" Type="http://schemas.openxmlformats.org/officeDocument/2006/relationships/font" Target="fonts/DosisLight-bold.fntdata"/><Relationship Id="rId112" Type="http://schemas.openxmlformats.org/officeDocument/2006/relationships/font" Target="fonts/DosisLight-regular.fntdata"/><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7" name="Shape 3877"/>
        <p:cNvGrpSpPr/>
        <p:nvPr/>
      </p:nvGrpSpPr>
      <p:grpSpPr>
        <a:xfrm>
          <a:off x="0" y="0"/>
          <a:ext cx="0" cy="0"/>
          <a:chOff x="0" y="0"/>
          <a:chExt cx="0" cy="0"/>
        </a:xfrm>
      </p:grpSpPr>
      <p:sp>
        <p:nvSpPr>
          <p:cNvPr id="3878" name="Google Shape;3878;g1371a686b49_2_382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879" name="Google Shape;3879;g1371a686b49_2_38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2" name="Shape 3942"/>
        <p:cNvGrpSpPr/>
        <p:nvPr/>
      </p:nvGrpSpPr>
      <p:grpSpPr>
        <a:xfrm>
          <a:off x="0" y="0"/>
          <a:ext cx="0" cy="0"/>
          <a:chOff x="0" y="0"/>
          <a:chExt cx="0" cy="0"/>
        </a:xfrm>
      </p:grpSpPr>
      <p:sp>
        <p:nvSpPr>
          <p:cNvPr id="3943" name="Google Shape;3943;g142cc9d08d5_0_75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44" name="Google Shape;3944;g142cc9d08d5_0_7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8" name="Shape 4578"/>
        <p:cNvGrpSpPr/>
        <p:nvPr/>
      </p:nvGrpSpPr>
      <p:grpSpPr>
        <a:xfrm>
          <a:off x="0" y="0"/>
          <a:ext cx="0" cy="0"/>
          <a:chOff x="0" y="0"/>
          <a:chExt cx="0" cy="0"/>
        </a:xfrm>
      </p:grpSpPr>
      <p:sp>
        <p:nvSpPr>
          <p:cNvPr id="4579" name="Google Shape;4579;g142cc9d08d5_0_150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80" name="Google Shape;4580;g142cc9d08d5_0_15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5" name="Shape 4585"/>
        <p:cNvGrpSpPr/>
        <p:nvPr/>
      </p:nvGrpSpPr>
      <p:grpSpPr>
        <a:xfrm>
          <a:off x="0" y="0"/>
          <a:ext cx="0" cy="0"/>
          <a:chOff x="0" y="0"/>
          <a:chExt cx="0" cy="0"/>
        </a:xfrm>
      </p:grpSpPr>
      <p:sp>
        <p:nvSpPr>
          <p:cNvPr id="4586" name="Google Shape;4586;g142cc9d08d5_0_150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87" name="Google Shape;4587;g142cc9d08d5_0_15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1" name="Shape 4591"/>
        <p:cNvGrpSpPr/>
        <p:nvPr/>
      </p:nvGrpSpPr>
      <p:grpSpPr>
        <a:xfrm>
          <a:off x="0" y="0"/>
          <a:ext cx="0" cy="0"/>
          <a:chOff x="0" y="0"/>
          <a:chExt cx="0" cy="0"/>
        </a:xfrm>
      </p:grpSpPr>
      <p:sp>
        <p:nvSpPr>
          <p:cNvPr id="4592" name="Google Shape;4592;g1371a686b49_2_384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93" name="Google Shape;4593;g1371a686b49_2_38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8" name="Shape 4598"/>
        <p:cNvGrpSpPr/>
        <p:nvPr/>
      </p:nvGrpSpPr>
      <p:grpSpPr>
        <a:xfrm>
          <a:off x="0" y="0"/>
          <a:ext cx="0" cy="0"/>
          <a:chOff x="0" y="0"/>
          <a:chExt cx="0" cy="0"/>
        </a:xfrm>
      </p:grpSpPr>
      <p:sp>
        <p:nvSpPr>
          <p:cNvPr id="4599" name="Google Shape;4599;g1371a686b49_2_403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600" name="Google Shape;4600;g1371a686b49_2_40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4" name="Shape 4604"/>
        <p:cNvGrpSpPr/>
        <p:nvPr/>
      </p:nvGrpSpPr>
      <p:grpSpPr>
        <a:xfrm>
          <a:off x="0" y="0"/>
          <a:ext cx="0" cy="0"/>
          <a:chOff x="0" y="0"/>
          <a:chExt cx="0" cy="0"/>
        </a:xfrm>
      </p:grpSpPr>
      <p:sp>
        <p:nvSpPr>
          <p:cNvPr id="4605" name="Google Shape;4605;g142cc9d08d5_0_152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606" name="Google Shape;4606;g142cc9d08d5_0_15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0" name="Shape 4610"/>
        <p:cNvGrpSpPr/>
        <p:nvPr/>
      </p:nvGrpSpPr>
      <p:grpSpPr>
        <a:xfrm>
          <a:off x="0" y="0"/>
          <a:ext cx="0" cy="0"/>
          <a:chOff x="0" y="0"/>
          <a:chExt cx="0" cy="0"/>
        </a:xfrm>
      </p:grpSpPr>
      <p:sp>
        <p:nvSpPr>
          <p:cNvPr id="4611" name="Google Shape;4611;g1371a686b49_2_386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612" name="Google Shape;4612;g1371a686b49_2_38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9" name="Shape 3949"/>
        <p:cNvGrpSpPr/>
        <p:nvPr/>
      </p:nvGrpSpPr>
      <p:grpSpPr>
        <a:xfrm>
          <a:off x="0" y="0"/>
          <a:ext cx="0" cy="0"/>
          <a:chOff x="0" y="0"/>
          <a:chExt cx="0" cy="0"/>
        </a:xfrm>
      </p:grpSpPr>
      <p:sp>
        <p:nvSpPr>
          <p:cNvPr id="3950" name="Google Shape;3950;g142cc9d08d5_0_76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51" name="Google Shape;3951;g142cc9d08d5_0_7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7" name="Shape 3957"/>
        <p:cNvGrpSpPr/>
        <p:nvPr/>
      </p:nvGrpSpPr>
      <p:grpSpPr>
        <a:xfrm>
          <a:off x="0" y="0"/>
          <a:ext cx="0" cy="0"/>
          <a:chOff x="0" y="0"/>
          <a:chExt cx="0" cy="0"/>
        </a:xfrm>
      </p:grpSpPr>
      <p:sp>
        <p:nvSpPr>
          <p:cNvPr id="3958" name="Google Shape;3958;g142cc9d08d5_0_76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59" name="Google Shape;3959;g142cc9d08d5_0_7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4" name="Shape 3964"/>
        <p:cNvGrpSpPr/>
        <p:nvPr/>
      </p:nvGrpSpPr>
      <p:grpSpPr>
        <a:xfrm>
          <a:off x="0" y="0"/>
          <a:ext cx="0" cy="0"/>
          <a:chOff x="0" y="0"/>
          <a:chExt cx="0" cy="0"/>
        </a:xfrm>
      </p:grpSpPr>
      <p:sp>
        <p:nvSpPr>
          <p:cNvPr id="3965" name="Google Shape;3965;g142cc9d08d5_0_78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66" name="Google Shape;3966;g142cc9d08d5_0_7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1" name="Shape 3971"/>
        <p:cNvGrpSpPr/>
        <p:nvPr/>
      </p:nvGrpSpPr>
      <p:grpSpPr>
        <a:xfrm>
          <a:off x="0" y="0"/>
          <a:ext cx="0" cy="0"/>
          <a:chOff x="0" y="0"/>
          <a:chExt cx="0" cy="0"/>
        </a:xfrm>
      </p:grpSpPr>
      <p:sp>
        <p:nvSpPr>
          <p:cNvPr id="3972" name="Google Shape;3972;g142cc9d08d5_0_79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73" name="Google Shape;3973;g142cc9d08d5_0_7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9" name="Shape 3979"/>
        <p:cNvGrpSpPr/>
        <p:nvPr/>
      </p:nvGrpSpPr>
      <p:grpSpPr>
        <a:xfrm>
          <a:off x="0" y="0"/>
          <a:ext cx="0" cy="0"/>
          <a:chOff x="0" y="0"/>
          <a:chExt cx="0" cy="0"/>
        </a:xfrm>
      </p:grpSpPr>
      <p:sp>
        <p:nvSpPr>
          <p:cNvPr id="3980" name="Google Shape;3980;g142cc9d08d5_0_80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81" name="Google Shape;3981;g142cc9d08d5_0_8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6" name="Shape 3986"/>
        <p:cNvGrpSpPr/>
        <p:nvPr/>
      </p:nvGrpSpPr>
      <p:grpSpPr>
        <a:xfrm>
          <a:off x="0" y="0"/>
          <a:ext cx="0" cy="0"/>
          <a:chOff x="0" y="0"/>
          <a:chExt cx="0" cy="0"/>
        </a:xfrm>
      </p:grpSpPr>
      <p:sp>
        <p:nvSpPr>
          <p:cNvPr id="3987" name="Google Shape;3987;g142cc9d08d5_0_81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88" name="Google Shape;3988;g142cc9d08d5_0_8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2" name="Shape 3992"/>
        <p:cNvGrpSpPr/>
        <p:nvPr/>
      </p:nvGrpSpPr>
      <p:grpSpPr>
        <a:xfrm>
          <a:off x="0" y="0"/>
          <a:ext cx="0" cy="0"/>
          <a:chOff x="0" y="0"/>
          <a:chExt cx="0" cy="0"/>
        </a:xfrm>
      </p:grpSpPr>
      <p:sp>
        <p:nvSpPr>
          <p:cNvPr id="3993" name="Google Shape;3993;g142cc9d08d5_0_81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94" name="Google Shape;3994;g142cc9d08d5_0_8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9" name="Shape 3999"/>
        <p:cNvGrpSpPr/>
        <p:nvPr/>
      </p:nvGrpSpPr>
      <p:grpSpPr>
        <a:xfrm>
          <a:off x="0" y="0"/>
          <a:ext cx="0" cy="0"/>
          <a:chOff x="0" y="0"/>
          <a:chExt cx="0" cy="0"/>
        </a:xfrm>
      </p:grpSpPr>
      <p:sp>
        <p:nvSpPr>
          <p:cNvPr id="4000" name="Google Shape;4000;g142cc9d08d5_0_82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01" name="Google Shape;4001;g142cc9d08d5_0_8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6" name="Shape 4006"/>
        <p:cNvGrpSpPr/>
        <p:nvPr/>
      </p:nvGrpSpPr>
      <p:grpSpPr>
        <a:xfrm>
          <a:off x="0" y="0"/>
          <a:ext cx="0" cy="0"/>
          <a:chOff x="0" y="0"/>
          <a:chExt cx="0" cy="0"/>
        </a:xfrm>
      </p:grpSpPr>
      <p:sp>
        <p:nvSpPr>
          <p:cNvPr id="4007" name="Google Shape;4007;g142cc9d08d5_0_83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08" name="Google Shape;4008;g142cc9d08d5_0_8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3" name="Shape 3883"/>
        <p:cNvGrpSpPr/>
        <p:nvPr/>
      </p:nvGrpSpPr>
      <p:grpSpPr>
        <a:xfrm>
          <a:off x="0" y="0"/>
          <a:ext cx="0" cy="0"/>
          <a:chOff x="0" y="0"/>
          <a:chExt cx="0" cy="0"/>
        </a:xfrm>
      </p:grpSpPr>
      <p:sp>
        <p:nvSpPr>
          <p:cNvPr id="3884" name="Google Shape;3884;g1371a686b49_2_389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885" name="Google Shape;3885;g1371a686b49_2_38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3" name="Shape 4013"/>
        <p:cNvGrpSpPr/>
        <p:nvPr/>
      </p:nvGrpSpPr>
      <p:grpSpPr>
        <a:xfrm>
          <a:off x="0" y="0"/>
          <a:ext cx="0" cy="0"/>
          <a:chOff x="0" y="0"/>
          <a:chExt cx="0" cy="0"/>
        </a:xfrm>
      </p:grpSpPr>
      <p:sp>
        <p:nvSpPr>
          <p:cNvPr id="4014" name="Google Shape;4014;g142cc9d08d5_0_84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15" name="Google Shape;4015;g142cc9d08d5_0_8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9" name="Shape 4019"/>
        <p:cNvGrpSpPr/>
        <p:nvPr/>
      </p:nvGrpSpPr>
      <p:grpSpPr>
        <a:xfrm>
          <a:off x="0" y="0"/>
          <a:ext cx="0" cy="0"/>
          <a:chOff x="0" y="0"/>
          <a:chExt cx="0" cy="0"/>
        </a:xfrm>
      </p:grpSpPr>
      <p:sp>
        <p:nvSpPr>
          <p:cNvPr id="4020" name="Google Shape;4020;g142cc9d08d5_0_84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21" name="Google Shape;4021;g142cc9d08d5_0_8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7" name="Shape 4027"/>
        <p:cNvGrpSpPr/>
        <p:nvPr/>
      </p:nvGrpSpPr>
      <p:grpSpPr>
        <a:xfrm>
          <a:off x="0" y="0"/>
          <a:ext cx="0" cy="0"/>
          <a:chOff x="0" y="0"/>
          <a:chExt cx="0" cy="0"/>
        </a:xfrm>
      </p:grpSpPr>
      <p:sp>
        <p:nvSpPr>
          <p:cNvPr id="4028" name="Google Shape;4028;g142cc9d08d5_0_85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29" name="Google Shape;4029;g142cc9d08d5_0_8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4" name="Shape 4034"/>
        <p:cNvGrpSpPr/>
        <p:nvPr/>
      </p:nvGrpSpPr>
      <p:grpSpPr>
        <a:xfrm>
          <a:off x="0" y="0"/>
          <a:ext cx="0" cy="0"/>
          <a:chOff x="0" y="0"/>
          <a:chExt cx="0" cy="0"/>
        </a:xfrm>
      </p:grpSpPr>
      <p:sp>
        <p:nvSpPr>
          <p:cNvPr id="4035" name="Google Shape;4035;g142cc9d08d5_0_86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36" name="Google Shape;4036;g142cc9d08d5_0_8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2" name="Shape 4042"/>
        <p:cNvGrpSpPr/>
        <p:nvPr/>
      </p:nvGrpSpPr>
      <p:grpSpPr>
        <a:xfrm>
          <a:off x="0" y="0"/>
          <a:ext cx="0" cy="0"/>
          <a:chOff x="0" y="0"/>
          <a:chExt cx="0" cy="0"/>
        </a:xfrm>
      </p:grpSpPr>
      <p:sp>
        <p:nvSpPr>
          <p:cNvPr id="4043" name="Google Shape;4043;g142cc9d08d5_0_87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44" name="Google Shape;4044;g142cc9d08d5_0_8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0" name="Shape 4050"/>
        <p:cNvGrpSpPr/>
        <p:nvPr/>
      </p:nvGrpSpPr>
      <p:grpSpPr>
        <a:xfrm>
          <a:off x="0" y="0"/>
          <a:ext cx="0" cy="0"/>
          <a:chOff x="0" y="0"/>
          <a:chExt cx="0" cy="0"/>
        </a:xfrm>
      </p:grpSpPr>
      <p:sp>
        <p:nvSpPr>
          <p:cNvPr id="4051" name="Google Shape;4051;g142cc9d08d5_0_88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52" name="Google Shape;4052;g142cc9d08d5_0_8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7" name="Shape 4057"/>
        <p:cNvGrpSpPr/>
        <p:nvPr/>
      </p:nvGrpSpPr>
      <p:grpSpPr>
        <a:xfrm>
          <a:off x="0" y="0"/>
          <a:ext cx="0" cy="0"/>
          <a:chOff x="0" y="0"/>
          <a:chExt cx="0" cy="0"/>
        </a:xfrm>
      </p:grpSpPr>
      <p:sp>
        <p:nvSpPr>
          <p:cNvPr id="4058" name="Google Shape;4058;g142cc9d08d5_0_89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59" name="Google Shape;4059;g142cc9d08d5_0_8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5" name="Shape 4065"/>
        <p:cNvGrpSpPr/>
        <p:nvPr/>
      </p:nvGrpSpPr>
      <p:grpSpPr>
        <a:xfrm>
          <a:off x="0" y="0"/>
          <a:ext cx="0" cy="0"/>
          <a:chOff x="0" y="0"/>
          <a:chExt cx="0" cy="0"/>
        </a:xfrm>
      </p:grpSpPr>
      <p:sp>
        <p:nvSpPr>
          <p:cNvPr id="4066" name="Google Shape;4066;g142cc9d08d5_0_90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67" name="Google Shape;4067;g142cc9d08d5_0_9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2" name="Shape 4072"/>
        <p:cNvGrpSpPr/>
        <p:nvPr/>
      </p:nvGrpSpPr>
      <p:grpSpPr>
        <a:xfrm>
          <a:off x="0" y="0"/>
          <a:ext cx="0" cy="0"/>
          <a:chOff x="0" y="0"/>
          <a:chExt cx="0" cy="0"/>
        </a:xfrm>
      </p:grpSpPr>
      <p:sp>
        <p:nvSpPr>
          <p:cNvPr id="4073" name="Google Shape;4073;g142cc9d08d5_0_91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74" name="Google Shape;4074;g142cc9d08d5_0_9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8" name="Shape 4078"/>
        <p:cNvGrpSpPr/>
        <p:nvPr/>
      </p:nvGrpSpPr>
      <p:grpSpPr>
        <a:xfrm>
          <a:off x="0" y="0"/>
          <a:ext cx="0" cy="0"/>
          <a:chOff x="0" y="0"/>
          <a:chExt cx="0" cy="0"/>
        </a:xfrm>
      </p:grpSpPr>
      <p:sp>
        <p:nvSpPr>
          <p:cNvPr id="4079" name="Google Shape;4079;g142cc9d08d5_0_92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80" name="Google Shape;4080;g142cc9d08d5_0_9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9" name="Shape 3889"/>
        <p:cNvGrpSpPr/>
        <p:nvPr/>
      </p:nvGrpSpPr>
      <p:grpSpPr>
        <a:xfrm>
          <a:off x="0" y="0"/>
          <a:ext cx="0" cy="0"/>
          <a:chOff x="0" y="0"/>
          <a:chExt cx="0" cy="0"/>
        </a:xfrm>
      </p:grpSpPr>
      <p:sp>
        <p:nvSpPr>
          <p:cNvPr id="3890" name="Google Shape;3890;g1371a686b49_2_383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891" name="Google Shape;3891;g1371a686b49_2_38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5" name="Shape 4085"/>
        <p:cNvGrpSpPr/>
        <p:nvPr/>
      </p:nvGrpSpPr>
      <p:grpSpPr>
        <a:xfrm>
          <a:off x="0" y="0"/>
          <a:ext cx="0" cy="0"/>
          <a:chOff x="0" y="0"/>
          <a:chExt cx="0" cy="0"/>
        </a:xfrm>
      </p:grpSpPr>
      <p:sp>
        <p:nvSpPr>
          <p:cNvPr id="4086" name="Google Shape;4086;g142cc9d08d5_0_93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87" name="Google Shape;4087;g142cc9d08d5_0_9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3" name="Shape 4093"/>
        <p:cNvGrpSpPr/>
        <p:nvPr/>
      </p:nvGrpSpPr>
      <p:grpSpPr>
        <a:xfrm>
          <a:off x="0" y="0"/>
          <a:ext cx="0" cy="0"/>
          <a:chOff x="0" y="0"/>
          <a:chExt cx="0" cy="0"/>
        </a:xfrm>
      </p:grpSpPr>
      <p:sp>
        <p:nvSpPr>
          <p:cNvPr id="4094" name="Google Shape;4094;g142cc9d08d5_0_94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95" name="Google Shape;4095;g142cc9d08d5_0_9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0" name="Shape 4100"/>
        <p:cNvGrpSpPr/>
        <p:nvPr/>
      </p:nvGrpSpPr>
      <p:grpSpPr>
        <a:xfrm>
          <a:off x="0" y="0"/>
          <a:ext cx="0" cy="0"/>
          <a:chOff x="0" y="0"/>
          <a:chExt cx="0" cy="0"/>
        </a:xfrm>
      </p:grpSpPr>
      <p:sp>
        <p:nvSpPr>
          <p:cNvPr id="4101" name="Google Shape;4101;g142cc9d08d5_0_95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02" name="Google Shape;4102;g142cc9d08d5_0_9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7" name="Shape 4107"/>
        <p:cNvGrpSpPr/>
        <p:nvPr/>
      </p:nvGrpSpPr>
      <p:grpSpPr>
        <a:xfrm>
          <a:off x="0" y="0"/>
          <a:ext cx="0" cy="0"/>
          <a:chOff x="0" y="0"/>
          <a:chExt cx="0" cy="0"/>
        </a:xfrm>
      </p:grpSpPr>
      <p:sp>
        <p:nvSpPr>
          <p:cNvPr id="4108" name="Google Shape;4108;g142cc9d08d5_0_95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09" name="Google Shape;4109;g142cc9d08d5_0_9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4" name="Shape 4114"/>
        <p:cNvGrpSpPr/>
        <p:nvPr/>
      </p:nvGrpSpPr>
      <p:grpSpPr>
        <a:xfrm>
          <a:off x="0" y="0"/>
          <a:ext cx="0" cy="0"/>
          <a:chOff x="0" y="0"/>
          <a:chExt cx="0" cy="0"/>
        </a:xfrm>
      </p:grpSpPr>
      <p:sp>
        <p:nvSpPr>
          <p:cNvPr id="4115" name="Google Shape;4115;g142cc9d08d5_0_96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16" name="Google Shape;4116;g142cc9d08d5_0_9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1" name="Shape 4121"/>
        <p:cNvGrpSpPr/>
        <p:nvPr/>
      </p:nvGrpSpPr>
      <p:grpSpPr>
        <a:xfrm>
          <a:off x="0" y="0"/>
          <a:ext cx="0" cy="0"/>
          <a:chOff x="0" y="0"/>
          <a:chExt cx="0" cy="0"/>
        </a:xfrm>
      </p:grpSpPr>
      <p:sp>
        <p:nvSpPr>
          <p:cNvPr id="4122" name="Google Shape;4122;g142cc9d08d5_0_97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23" name="Google Shape;4123;g142cc9d08d5_0_9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9" name="Shape 4129"/>
        <p:cNvGrpSpPr/>
        <p:nvPr/>
      </p:nvGrpSpPr>
      <p:grpSpPr>
        <a:xfrm>
          <a:off x="0" y="0"/>
          <a:ext cx="0" cy="0"/>
          <a:chOff x="0" y="0"/>
          <a:chExt cx="0" cy="0"/>
        </a:xfrm>
      </p:grpSpPr>
      <p:sp>
        <p:nvSpPr>
          <p:cNvPr id="4130" name="Google Shape;4130;g142cc9d08d5_0_97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31" name="Google Shape;4131;g142cc9d08d5_0_9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6" name="Shape 4136"/>
        <p:cNvGrpSpPr/>
        <p:nvPr/>
      </p:nvGrpSpPr>
      <p:grpSpPr>
        <a:xfrm>
          <a:off x="0" y="0"/>
          <a:ext cx="0" cy="0"/>
          <a:chOff x="0" y="0"/>
          <a:chExt cx="0" cy="0"/>
        </a:xfrm>
      </p:grpSpPr>
      <p:sp>
        <p:nvSpPr>
          <p:cNvPr id="4137" name="Google Shape;4137;g142cc9d08d5_0_98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38" name="Google Shape;4138;g142cc9d08d5_0_9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5" name="Shape 4145"/>
        <p:cNvGrpSpPr/>
        <p:nvPr/>
      </p:nvGrpSpPr>
      <p:grpSpPr>
        <a:xfrm>
          <a:off x="0" y="0"/>
          <a:ext cx="0" cy="0"/>
          <a:chOff x="0" y="0"/>
          <a:chExt cx="0" cy="0"/>
        </a:xfrm>
      </p:grpSpPr>
      <p:sp>
        <p:nvSpPr>
          <p:cNvPr id="4146" name="Google Shape;4146;g142cc9d08d5_0_99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47" name="Google Shape;4147;g142cc9d08d5_0_9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3" name="Shape 4153"/>
        <p:cNvGrpSpPr/>
        <p:nvPr/>
      </p:nvGrpSpPr>
      <p:grpSpPr>
        <a:xfrm>
          <a:off x="0" y="0"/>
          <a:ext cx="0" cy="0"/>
          <a:chOff x="0" y="0"/>
          <a:chExt cx="0" cy="0"/>
        </a:xfrm>
      </p:grpSpPr>
      <p:sp>
        <p:nvSpPr>
          <p:cNvPr id="4154" name="Google Shape;4154;g142cc9d08d5_0_101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55" name="Google Shape;4155;g142cc9d08d5_0_10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6" name="Shape 3896"/>
        <p:cNvGrpSpPr/>
        <p:nvPr/>
      </p:nvGrpSpPr>
      <p:grpSpPr>
        <a:xfrm>
          <a:off x="0" y="0"/>
          <a:ext cx="0" cy="0"/>
          <a:chOff x="0" y="0"/>
          <a:chExt cx="0" cy="0"/>
        </a:xfrm>
      </p:grpSpPr>
      <p:sp>
        <p:nvSpPr>
          <p:cNvPr id="3897" name="Google Shape;3897;g142cc9d08d5_0_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898" name="Google Shape;3898;g142cc9d08d5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0" name="Shape 4160"/>
        <p:cNvGrpSpPr/>
        <p:nvPr/>
      </p:nvGrpSpPr>
      <p:grpSpPr>
        <a:xfrm>
          <a:off x="0" y="0"/>
          <a:ext cx="0" cy="0"/>
          <a:chOff x="0" y="0"/>
          <a:chExt cx="0" cy="0"/>
        </a:xfrm>
      </p:grpSpPr>
      <p:sp>
        <p:nvSpPr>
          <p:cNvPr id="4161" name="Google Shape;4161;g142cc9d08d5_0_102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62" name="Google Shape;4162;g142cc9d08d5_0_10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7" name="Shape 4167"/>
        <p:cNvGrpSpPr/>
        <p:nvPr/>
      </p:nvGrpSpPr>
      <p:grpSpPr>
        <a:xfrm>
          <a:off x="0" y="0"/>
          <a:ext cx="0" cy="0"/>
          <a:chOff x="0" y="0"/>
          <a:chExt cx="0" cy="0"/>
        </a:xfrm>
      </p:grpSpPr>
      <p:sp>
        <p:nvSpPr>
          <p:cNvPr id="4168" name="Google Shape;4168;g142cc9d08d5_0_102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69" name="Google Shape;4169;g142cc9d08d5_0_10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3" name="Shape 4173"/>
        <p:cNvGrpSpPr/>
        <p:nvPr/>
      </p:nvGrpSpPr>
      <p:grpSpPr>
        <a:xfrm>
          <a:off x="0" y="0"/>
          <a:ext cx="0" cy="0"/>
          <a:chOff x="0" y="0"/>
          <a:chExt cx="0" cy="0"/>
        </a:xfrm>
      </p:grpSpPr>
      <p:sp>
        <p:nvSpPr>
          <p:cNvPr id="4174" name="Google Shape;4174;g142cc9d08d5_0_103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75" name="Google Shape;4175;g142cc9d08d5_0_10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0" name="Shape 4180"/>
        <p:cNvGrpSpPr/>
        <p:nvPr/>
      </p:nvGrpSpPr>
      <p:grpSpPr>
        <a:xfrm>
          <a:off x="0" y="0"/>
          <a:ext cx="0" cy="0"/>
          <a:chOff x="0" y="0"/>
          <a:chExt cx="0" cy="0"/>
        </a:xfrm>
      </p:grpSpPr>
      <p:sp>
        <p:nvSpPr>
          <p:cNvPr id="4181" name="Google Shape;4181;g142cc9d08d5_0_104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82" name="Google Shape;4182;g142cc9d08d5_0_10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7" name="Shape 4187"/>
        <p:cNvGrpSpPr/>
        <p:nvPr/>
      </p:nvGrpSpPr>
      <p:grpSpPr>
        <a:xfrm>
          <a:off x="0" y="0"/>
          <a:ext cx="0" cy="0"/>
          <a:chOff x="0" y="0"/>
          <a:chExt cx="0" cy="0"/>
        </a:xfrm>
      </p:grpSpPr>
      <p:sp>
        <p:nvSpPr>
          <p:cNvPr id="4188" name="Google Shape;4188;g142cc9d08d5_0_105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89" name="Google Shape;4189;g142cc9d08d5_0_10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4" name="Shape 4194"/>
        <p:cNvGrpSpPr/>
        <p:nvPr/>
      </p:nvGrpSpPr>
      <p:grpSpPr>
        <a:xfrm>
          <a:off x="0" y="0"/>
          <a:ext cx="0" cy="0"/>
          <a:chOff x="0" y="0"/>
          <a:chExt cx="0" cy="0"/>
        </a:xfrm>
      </p:grpSpPr>
      <p:sp>
        <p:nvSpPr>
          <p:cNvPr id="4195" name="Google Shape;4195;g142cc9d08d5_0_105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96" name="Google Shape;4196;g142cc9d08d5_0_1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1" name="Shape 4201"/>
        <p:cNvGrpSpPr/>
        <p:nvPr/>
      </p:nvGrpSpPr>
      <p:grpSpPr>
        <a:xfrm>
          <a:off x="0" y="0"/>
          <a:ext cx="0" cy="0"/>
          <a:chOff x="0" y="0"/>
          <a:chExt cx="0" cy="0"/>
        </a:xfrm>
      </p:grpSpPr>
      <p:sp>
        <p:nvSpPr>
          <p:cNvPr id="4202" name="Google Shape;4202;g142cc9d08d5_0_106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03" name="Google Shape;4203;g142cc9d08d5_0_10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8" name="Shape 4208"/>
        <p:cNvGrpSpPr/>
        <p:nvPr/>
      </p:nvGrpSpPr>
      <p:grpSpPr>
        <a:xfrm>
          <a:off x="0" y="0"/>
          <a:ext cx="0" cy="0"/>
          <a:chOff x="0" y="0"/>
          <a:chExt cx="0" cy="0"/>
        </a:xfrm>
      </p:grpSpPr>
      <p:sp>
        <p:nvSpPr>
          <p:cNvPr id="4209" name="Google Shape;4209;g142cc9d08d5_0_107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10" name="Google Shape;4210;g142cc9d08d5_0_10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5" name="Shape 4215"/>
        <p:cNvGrpSpPr/>
        <p:nvPr/>
      </p:nvGrpSpPr>
      <p:grpSpPr>
        <a:xfrm>
          <a:off x="0" y="0"/>
          <a:ext cx="0" cy="0"/>
          <a:chOff x="0" y="0"/>
          <a:chExt cx="0" cy="0"/>
        </a:xfrm>
      </p:grpSpPr>
      <p:sp>
        <p:nvSpPr>
          <p:cNvPr id="4216" name="Google Shape;4216;g142cc9d08d5_0_107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17" name="Google Shape;4217;g142cc9d08d5_0_10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1" name="Shape 4221"/>
        <p:cNvGrpSpPr/>
        <p:nvPr/>
      </p:nvGrpSpPr>
      <p:grpSpPr>
        <a:xfrm>
          <a:off x="0" y="0"/>
          <a:ext cx="0" cy="0"/>
          <a:chOff x="0" y="0"/>
          <a:chExt cx="0" cy="0"/>
        </a:xfrm>
      </p:grpSpPr>
      <p:sp>
        <p:nvSpPr>
          <p:cNvPr id="4222" name="Google Shape;4222;g142cc9d08d5_0_108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23" name="Google Shape;4223;g142cc9d08d5_0_1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3" name="Shape 3903"/>
        <p:cNvGrpSpPr/>
        <p:nvPr/>
      </p:nvGrpSpPr>
      <p:grpSpPr>
        <a:xfrm>
          <a:off x="0" y="0"/>
          <a:ext cx="0" cy="0"/>
          <a:chOff x="0" y="0"/>
          <a:chExt cx="0" cy="0"/>
        </a:xfrm>
      </p:grpSpPr>
      <p:sp>
        <p:nvSpPr>
          <p:cNvPr id="3904" name="Google Shape;3904;g142cc9d08d5_0_1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05" name="Google Shape;3905;g142cc9d08d5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7" name="Shape 4227"/>
        <p:cNvGrpSpPr/>
        <p:nvPr/>
      </p:nvGrpSpPr>
      <p:grpSpPr>
        <a:xfrm>
          <a:off x="0" y="0"/>
          <a:ext cx="0" cy="0"/>
          <a:chOff x="0" y="0"/>
          <a:chExt cx="0" cy="0"/>
        </a:xfrm>
      </p:grpSpPr>
      <p:sp>
        <p:nvSpPr>
          <p:cNvPr id="4228" name="Google Shape;4228;g142cc9d08d5_0_109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29" name="Google Shape;4229;g142cc9d08d5_0_10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3" name="Shape 4233"/>
        <p:cNvGrpSpPr/>
        <p:nvPr/>
      </p:nvGrpSpPr>
      <p:grpSpPr>
        <a:xfrm>
          <a:off x="0" y="0"/>
          <a:ext cx="0" cy="0"/>
          <a:chOff x="0" y="0"/>
          <a:chExt cx="0" cy="0"/>
        </a:xfrm>
      </p:grpSpPr>
      <p:sp>
        <p:nvSpPr>
          <p:cNvPr id="4234" name="Google Shape;4234;g142cc9d08d5_0_109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35" name="Google Shape;4235;g142cc9d08d5_0_10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0" name="Shape 4240"/>
        <p:cNvGrpSpPr/>
        <p:nvPr/>
      </p:nvGrpSpPr>
      <p:grpSpPr>
        <a:xfrm>
          <a:off x="0" y="0"/>
          <a:ext cx="0" cy="0"/>
          <a:chOff x="0" y="0"/>
          <a:chExt cx="0" cy="0"/>
        </a:xfrm>
      </p:grpSpPr>
      <p:sp>
        <p:nvSpPr>
          <p:cNvPr id="4241" name="Google Shape;4241;g142cc9d08d5_0_110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42" name="Google Shape;4242;g142cc9d08d5_0_1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7" name="Shape 4247"/>
        <p:cNvGrpSpPr/>
        <p:nvPr/>
      </p:nvGrpSpPr>
      <p:grpSpPr>
        <a:xfrm>
          <a:off x="0" y="0"/>
          <a:ext cx="0" cy="0"/>
          <a:chOff x="0" y="0"/>
          <a:chExt cx="0" cy="0"/>
        </a:xfrm>
      </p:grpSpPr>
      <p:sp>
        <p:nvSpPr>
          <p:cNvPr id="4248" name="Google Shape;4248;g142cc9d08d5_0_111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49" name="Google Shape;4249;g142cc9d08d5_0_1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4" name="Shape 4254"/>
        <p:cNvGrpSpPr/>
        <p:nvPr/>
      </p:nvGrpSpPr>
      <p:grpSpPr>
        <a:xfrm>
          <a:off x="0" y="0"/>
          <a:ext cx="0" cy="0"/>
          <a:chOff x="0" y="0"/>
          <a:chExt cx="0" cy="0"/>
        </a:xfrm>
      </p:grpSpPr>
      <p:sp>
        <p:nvSpPr>
          <p:cNvPr id="4255" name="Google Shape;4255;g142cc9d08d5_0_112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56" name="Google Shape;4256;g142cc9d08d5_0_1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1" name="Shape 4261"/>
        <p:cNvGrpSpPr/>
        <p:nvPr/>
      </p:nvGrpSpPr>
      <p:grpSpPr>
        <a:xfrm>
          <a:off x="0" y="0"/>
          <a:ext cx="0" cy="0"/>
          <a:chOff x="0" y="0"/>
          <a:chExt cx="0" cy="0"/>
        </a:xfrm>
      </p:grpSpPr>
      <p:sp>
        <p:nvSpPr>
          <p:cNvPr id="4262" name="Google Shape;4262;g142cc9d08d5_0_113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63" name="Google Shape;4263;g142cc9d08d5_0_1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9" name="Shape 4269"/>
        <p:cNvGrpSpPr/>
        <p:nvPr/>
      </p:nvGrpSpPr>
      <p:grpSpPr>
        <a:xfrm>
          <a:off x="0" y="0"/>
          <a:ext cx="0" cy="0"/>
          <a:chOff x="0" y="0"/>
          <a:chExt cx="0" cy="0"/>
        </a:xfrm>
      </p:grpSpPr>
      <p:sp>
        <p:nvSpPr>
          <p:cNvPr id="4270" name="Google Shape;4270;g142cc9d08d5_0_114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71" name="Google Shape;4271;g142cc9d08d5_0_1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5" name="Shape 4275"/>
        <p:cNvGrpSpPr/>
        <p:nvPr/>
      </p:nvGrpSpPr>
      <p:grpSpPr>
        <a:xfrm>
          <a:off x="0" y="0"/>
          <a:ext cx="0" cy="0"/>
          <a:chOff x="0" y="0"/>
          <a:chExt cx="0" cy="0"/>
        </a:xfrm>
      </p:grpSpPr>
      <p:sp>
        <p:nvSpPr>
          <p:cNvPr id="4276" name="Google Shape;4276;g142cc9d08d5_0_115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77" name="Google Shape;4277;g142cc9d08d5_0_1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3" name="Shape 4283"/>
        <p:cNvGrpSpPr/>
        <p:nvPr/>
      </p:nvGrpSpPr>
      <p:grpSpPr>
        <a:xfrm>
          <a:off x="0" y="0"/>
          <a:ext cx="0" cy="0"/>
          <a:chOff x="0" y="0"/>
          <a:chExt cx="0" cy="0"/>
        </a:xfrm>
      </p:grpSpPr>
      <p:sp>
        <p:nvSpPr>
          <p:cNvPr id="4284" name="Google Shape;4284;g142cc9d08d5_0_116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85" name="Google Shape;4285;g142cc9d08d5_0_1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9" name="Shape 4289"/>
        <p:cNvGrpSpPr/>
        <p:nvPr/>
      </p:nvGrpSpPr>
      <p:grpSpPr>
        <a:xfrm>
          <a:off x="0" y="0"/>
          <a:ext cx="0" cy="0"/>
          <a:chOff x="0" y="0"/>
          <a:chExt cx="0" cy="0"/>
        </a:xfrm>
      </p:grpSpPr>
      <p:sp>
        <p:nvSpPr>
          <p:cNvPr id="4290" name="Google Shape;4290;g142cc9d08d5_0_117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91" name="Google Shape;4291;g142cc9d08d5_0_1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1" name="Shape 3911"/>
        <p:cNvGrpSpPr/>
        <p:nvPr/>
      </p:nvGrpSpPr>
      <p:grpSpPr>
        <a:xfrm>
          <a:off x="0" y="0"/>
          <a:ext cx="0" cy="0"/>
          <a:chOff x="0" y="0"/>
          <a:chExt cx="0" cy="0"/>
        </a:xfrm>
      </p:grpSpPr>
      <p:sp>
        <p:nvSpPr>
          <p:cNvPr id="3912" name="Google Shape;3912;g142cc9d08d5_0_2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13" name="Google Shape;3913;g142cc9d08d5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5" name="Shape 4295"/>
        <p:cNvGrpSpPr/>
        <p:nvPr/>
      </p:nvGrpSpPr>
      <p:grpSpPr>
        <a:xfrm>
          <a:off x="0" y="0"/>
          <a:ext cx="0" cy="0"/>
          <a:chOff x="0" y="0"/>
          <a:chExt cx="0" cy="0"/>
        </a:xfrm>
      </p:grpSpPr>
      <p:sp>
        <p:nvSpPr>
          <p:cNvPr id="4296" name="Google Shape;4296;g142cc9d08d5_0_117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97" name="Google Shape;4297;g142cc9d08d5_0_1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2" name="Shape 4302"/>
        <p:cNvGrpSpPr/>
        <p:nvPr/>
      </p:nvGrpSpPr>
      <p:grpSpPr>
        <a:xfrm>
          <a:off x="0" y="0"/>
          <a:ext cx="0" cy="0"/>
          <a:chOff x="0" y="0"/>
          <a:chExt cx="0" cy="0"/>
        </a:xfrm>
      </p:grpSpPr>
      <p:sp>
        <p:nvSpPr>
          <p:cNvPr id="4303" name="Google Shape;4303;g142cc9d08d5_0_118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04" name="Google Shape;4304;g142cc9d08d5_0_1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9" name="Shape 4309"/>
        <p:cNvGrpSpPr/>
        <p:nvPr/>
      </p:nvGrpSpPr>
      <p:grpSpPr>
        <a:xfrm>
          <a:off x="0" y="0"/>
          <a:ext cx="0" cy="0"/>
          <a:chOff x="0" y="0"/>
          <a:chExt cx="0" cy="0"/>
        </a:xfrm>
      </p:grpSpPr>
      <p:sp>
        <p:nvSpPr>
          <p:cNvPr id="4310" name="Google Shape;4310;g142cc9d08d5_0_127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11" name="Google Shape;4311;g142cc9d08d5_0_12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6" name="Shape 4316"/>
        <p:cNvGrpSpPr/>
        <p:nvPr/>
      </p:nvGrpSpPr>
      <p:grpSpPr>
        <a:xfrm>
          <a:off x="0" y="0"/>
          <a:ext cx="0" cy="0"/>
          <a:chOff x="0" y="0"/>
          <a:chExt cx="0" cy="0"/>
        </a:xfrm>
      </p:grpSpPr>
      <p:sp>
        <p:nvSpPr>
          <p:cNvPr id="4317" name="Google Shape;4317;g142cc9d08d5_0_119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18" name="Google Shape;4318;g142cc9d08d5_0_1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4" name="Shape 4324"/>
        <p:cNvGrpSpPr/>
        <p:nvPr/>
      </p:nvGrpSpPr>
      <p:grpSpPr>
        <a:xfrm>
          <a:off x="0" y="0"/>
          <a:ext cx="0" cy="0"/>
          <a:chOff x="0" y="0"/>
          <a:chExt cx="0" cy="0"/>
        </a:xfrm>
      </p:grpSpPr>
      <p:sp>
        <p:nvSpPr>
          <p:cNvPr id="4325" name="Google Shape;4325;g142cc9d08d5_0_120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26" name="Google Shape;4326;g142cc9d08d5_0_12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2" name="Shape 4332"/>
        <p:cNvGrpSpPr/>
        <p:nvPr/>
      </p:nvGrpSpPr>
      <p:grpSpPr>
        <a:xfrm>
          <a:off x="0" y="0"/>
          <a:ext cx="0" cy="0"/>
          <a:chOff x="0" y="0"/>
          <a:chExt cx="0" cy="0"/>
        </a:xfrm>
      </p:grpSpPr>
      <p:sp>
        <p:nvSpPr>
          <p:cNvPr id="4333" name="Google Shape;4333;g142cc9d08d5_0_120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34" name="Google Shape;4334;g142cc9d08d5_0_1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2" name="Shape 4342"/>
        <p:cNvGrpSpPr/>
        <p:nvPr/>
      </p:nvGrpSpPr>
      <p:grpSpPr>
        <a:xfrm>
          <a:off x="0" y="0"/>
          <a:ext cx="0" cy="0"/>
          <a:chOff x="0" y="0"/>
          <a:chExt cx="0" cy="0"/>
        </a:xfrm>
      </p:grpSpPr>
      <p:sp>
        <p:nvSpPr>
          <p:cNvPr id="4343" name="Google Shape;4343;g142cc9d08d5_0_122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44" name="Google Shape;4344;g142cc9d08d5_0_12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0" name="Shape 4350"/>
        <p:cNvGrpSpPr/>
        <p:nvPr/>
      </p:nvGrpSpPr>
      <p:grpSpPr>
        <a:xfrm>
          <a:off x="0" y="0"/>
          <a:ext cx="0" cy="0"/>
          <a:chOff x="0" y="0"/>
          <a:chExt cx="0" cy="0"/>
        </a:xfrm>
      </p:grpSpPr>
      <p:sp>
        <p:nvSpPr>
          <p:cNvPr id="4351" name="Google Shape;4351;g142cc9d08d5_0_123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52" name="Google Shape;4352;g142cc9d08d5_0_1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6" name="Shape 4356"/>
        <p:cNvGrpSpPr/>
        <p:nvPr/>
      </p:nvGrpSpPr>
      <p:grpSpPr>
        <a:xfrm>
          <a:off x="0" y="0"/>
          <a:ext cx="0" cy="0"/>
          <a:chOff x="0" y="0"/>
          <a:chExt cx="0" cy="0"/>
        </a:xfrm>
      </p:grpSpPr>
      <p:sp>
        <p:nvSpPr>
          <p:cNvPr id="4357" name="Google Shape;4357;g142cc9d08d5_0_124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58" name="Google Shape;4358;g142cc9d08d5_0_12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3" name="Shape 4363"/>
        <p:cNvGrpSpPr/>
        <p:nvPr/>
      </p:nvGrpSpPr>
      <p:grpSpPr>
        <a:xfrm>
          <a:off x="0" y="0"/>
          <a:ext cx="0" cy="0"/>
          <a:chOff x="0" y="0"/>
          <a:chExt cx="0" cy="0"/>
        </a:xfrm>
      </p:grpSpPr>
      <p:sp>
        <p:nvSpPr>
          <p:cNvPr id="4364" name="Google Shape;4364;g142cc9d08d5_0_125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65" name="Google Shape;4365;g142cc9d08d5_0_1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9" name="Shape 3919"/>
        <p:cNvGrpSpPr/>
        <p:nvPr/>
      </p:nvGrpSpPr>
      <p:grpSpPr>
        <a:xfrm>
          <a:off x="0" y="0"/>
          <a:ext cx="0" cy="0"/>
          <a:chOff x="0" y="0"/>
          <a:chExt cx="0" cy="0"/>
        </a:xfrm>
      </p:grpSpPr>
      <p:sp>
        <p:nvSpPr>
          <p:cNvPr id="3920" name="Google Shape;3920;g142cc9d08d5_0_3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21" name="Google Shape;3921;g142cc9d08d5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0" name="Shape 4370"/>
        <p:cNvGrpSpPr/>
        <p:nvPr/>
      </p:nvGrpSpPr>
      <p:grpSpPr>
        <a:xfrm>
          <a:off x="0" y="0"/>
          <a:ext cx="0" cy="0"/>
          <a:chOff x="0" y="0"/>
          <a:chExt cx="0" cy="0"/>
        </a:xfrm>
      </p:grpSpPr>
      <p:sp>
        <p:nvSpPr>
          <p:cNvPr id="4371" name="Google Shape;4371;g142cc9d08d5_0_126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72" name="Google Shape;4372;g142cc9d08d5_0_12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7" name="Shape 4377"/>
        <p:cNvGrpSpPr/>
        <p:nvPr/>
      </p:nvGrpSpPr>
      <p:grpSpPr>
        <a:xfrm>
          <a:off x="0" y="0"/>
          <a:ext cx="0" cy="0"/>
          <a:chOff x="0" y="0"/>
          <a:chExt cx="0" cy="0"/>
        </a:xfrm>
      </p:grpSpPr>
      <p:sp>
        <p:nvSpPr>
          <p:cNvPr id="4378" name="Google Shape;4378;g142cc9d08d5_0_127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79" name="Google Shape;4379;g142cc9d08d5_0_1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4" name="Shape 4384"/>
        <p:cNvGrpSpPr/>
        <p:nvPr/>
      </p:nvGrpSpPr>
      <p:grpSpPr>
        <a:xfrm>
          <a:off x="0" y="0"/>
          <a:ext cx="0" cy="0"/>
          <a:chOff x="0" y="0"/>
          <a:chExt cx="0" cy="0"/>
        </a:xfrm>
      </p:grpSpPr>
      <p:sp>
        <p:nvSpPr>
          <p:cNvPr id="4385" name="Google Shape;4385;g142cc9d08d5_0_128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86" name="Google Shape;4386;g142cc9d08d5_0_12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1" name="Shape 4391"/>
        <p:cNvGrpSpPr/>
        <p:nvPr/>
      </p:nvGrpSpPr>
      <p:grpSpPr>
        <a:xfrm>
          <a:off x="0" y="0"/>
          <a:ext cx="0" cy="0"/>
          <a:chOff x="0" y="0"/>
          <a:chExt cx="0" cy="0"/>
        </a:xfrm>
      </p:grpSpPr>
      <p:sp>
        <p:nvSpPr>
          <p:cNvPr id="4392" name="Google Shape;4392;g142cc9d08d5_0_129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93" name="Google Shape;4393;g142cc9d08d5_0_12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8" name="Shape 4398"/>
        <p:cNvGrpSpPr/>
        <p:nvPr/>
      </p:nvGrpSpPr>
      <p:grpSpPr>
        <a:xfrm>
          <a:off x="0" y="0"/>
          <a:ext cx="0" cy="0"/>
          <a:chOff x="0" y="0"/>
          <a:chExt cx="0" cy="0"/>
        </a:xfrm>
      </p:grpSpPr>
      <p:sp>
        <p:nvSpPr>
          <p:cNvPr id="4399" name="Google Shape;4399;g142cc9d08d5_0_129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00" name="Google Shape;4400;g142cc9d08d5_0_1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5" name="Shape 4405"/>
        <p:cNvGrpSpPr/>
        <p:nvPr/>
      </p:nvGrpSpPr>
      <p:grpSpPr>
        <a:xfrm>
          <a:off x="0" y="0"/>
          <a:ext cx="0" cy="0"/>
          <a:chOff x="0" y="0"/>
          <a:chExt cx="0" cy="0"/>
        </a:xfrm>
      </p:grpSpPr>
      <p:sp>
        <p:nvSpPr>
          <p:cNvPr id="4406" name="Google Shape;4406;g142cc9d08d5_0_130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07" name="Google Shape;4407;g142cc9d08d5_0_1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3" name="Shape 4413"/>
        <p:cNvGrpSpPr/>
        <p:nvPr/>
      </p:nvGrpSpPr>
      <p:grpSpPr>
        <a:xfrm>
          <a:off x="0" y="0"/>
          <a:ext cx="0" cy="0"/>
          <a:chOff x="0" y="0"/>
          <a:chExt cx="0" cy="0"/>
        </a:xfrm>
      </p:grpSpPr>
      <p:sp>
        <p:nvSpPr>
          <p:cNvPr id="4414" name="Google Shape;4414;g142cc9d08d5_0_131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15" name="Google Shape;4415;g142cc9d08d5_0_13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9" name="Shape 4419"/>
        <p:cNvGrpSpPr/>
        <p:nvPr/>
      </p:nvGrpSpPr>
      <p:grpSpPr>
        <a:xfrm>
          <a:off x="0" y="0"/>
          <a:ext cx="0" cy="0"/>
          <a:chOff x="0" y="0"/>
          <a:chExt cx="0" cy="0"/>
        </a:xfrm>
      </p:grpSpPr>
      <p:sp>
        <p:nvSpPr>
          <p:cNvPr id="4420" name="Google Shape;4420;g142cc9d08d5_0_132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21" name="Google Shape;4421;g142cc9d08d5_0_1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5" name="Shape 4425"/>
        <p:cNvGrpSpPr/>
        <p:nvPr/>
      </p:nvGrpSpPr>
      <p:grpSpPr>
        <a:xfrm>
          <a:off x="0" y="0"/>
          <a:ext cx="0" cy="0"/>
          <a:chOff x="0" y="0"/>
          <a:chExt cx="0" cy="0"/>
        </a:xfrm>
      </p:grpSpPr>
      <p:sp>
        <p:nvSpPr>
          <p:cNvPr id="4426" name="Google Shape;4426;g142cc9d08d5_0_133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27" name="Google Shape;4427;g142cc9d08d5_0_1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1" name="Shape 4431"/>
        <p:cNvGrpSpPr/>
        <p:nvPr/>
      </p:nvGrpSpPr>
      <p:grpSpPr>
        <a:xfrm>
          <a:off x="0" y="0"/>
          <a:ext cx="0" cy="0"/>
          <a:chOff x="0" y="0"/>
          <a:chExt cx="0" cy="0"/>
        </a:xfrm>
      </p:grpSpPr>
      <p:sp>
        <p:nvSpPr>
          <p:cNvPr id="4432" name="Google Shape;4432;g142cc9d08d5_0_133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33" name="Google Shape;4433;g142cc9d08d5_0_1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7" name="Shape 3927"/>
        <p:cNvGrpSpPr/>
        <p:nvPr/>
      </p:nvGrpSpPr>
      <p:grpSpPr>
        <a:xfrm>
          <a:off x="0" y="0"/>
          <a:ext cx="0" cy="0"/>
          <a:chOff x="0" y="0"/>
          <a:chExt cx="0" cy="0"/>
        </a:xfrm>
      </p:grpSpPr>
      <p:sp>
        <p:nvSpPr>
          <p:cNvPr id="3928" name="Google Shape;3928;g142d41f3fe8_0_1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29" name="Google Shape;3929;g142d41f3fe8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8" name="Shape 4438"/>
        <p:cNvGrpSpPr/>
        <p:nvPr/>
      </p:nvGrpSpPr>
      <p:grpSpPr>
        <a:xfrm>
          <a:off x="0" y="0"/>
          <a:ext cx="0" cy="0"/>
          <a:chOff x="0" y="0"/>
          <a:chExt cx="0" cy="0"/>
        </a:xfrm>
      </p:grpSpPr>
      <p:sp>
        <p:nvSpPr>
          <p:cNvPr id="4439" name="Google Shape;4439;g142cc9d08d5_0_134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40" name="Google Shape;4440;g142cc9d08d5_0_13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5" name="Shape 4445"/>
        <p:cNvGrpSpPr/>
        <p:nvPr/>
      </p:nvGrpSpPr>
      <p:grpSpPr>
        <a:xfrm>
          <a:off x="0" y="0"/>
          <a:ext cx="0" cy="0"/>
          <a:chOff x="0" y="0"/>
          <a:chExt cx="0" cy="0"/>
        </a:xfrm>
      </p:grpSpPr>
      <p:sp>
        <p:nvSpPr>
          <p:cNvPr id="4446" name="Google Shape;4446;g142cc9d08d5_0_135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47" name="Google Shape;4447;g142cc9d08d5_0_13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3" name="Shape 4453"/>
        <p:cNvGrpSpPr/>
        <p:nvPr/>
      </p:nvGrpSpPr>
      <p:grpSpPr>
        <a:xfrm>
          <a:off x="0" y="0"/>
          <a:ext cx="0" cy="0"/>
          <a:chOff x="0" y="0"/>
          <a:chExt cx="0" cy="0"/>
        </a:xfrm>
      </p:grpSpPr>
      <p:sp>
        <p:nvSpPr>
          <p:cNvPr id="4454" name="Google Shape;4454;g142cc9d08d5_0_136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55" name="Google Shape;4455;g142cc9d08d5_0_1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0" name="Shape 4460"/>
        <p:cNvGrpSpPr/>
        <p:nvPr/>
      </p:nvGrpSpPr>
      <p:grpSpPr>
        <a:xfrm>
          <a:off x="0" y="0"/>
          <a:ext cx="0" cy="0"/>
          <a:chOff x="0" y="0"/>
          <a:chExt cx="0" cy="0"/>
        </a:xfrm>
      </p:grpSpPr>
      <p:sp>
        <p:nvSpPr>
          <p:cNvPr id="4461" name="Google Shape;4461;g142cc9d08d5_0_136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62" name="Google Shape;4462;g142cc9d08d5_0_13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6" name="Shape 4466"/>
        <p:cNvGrpSpPr/>
        <p:nvPr/>
      </p:nvGrpSpPr>
      <p:grpSpPr>
        <a:xfrm>
          <a:off x="0" y="0"/>
          <a:ext cx="0" cy="0"/>
          <a:chOff x="0" y="0"/>
          <a:chExt cx="0" cy="0"/>
        </a:xfrm>
      </p:grpSpPr>
      <p:sp>
        <p:nvSpPr>
          <p:cNvPr id="4467" name="Google Shape;4467;g142cc9d08d5_0_137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68" name="Google Shape;4468;g142cc9d08d5_0_1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3" name="Shape 4473"/>
        <p:cNvGrpSpPr/>
        <p:nvPr/>
      </p:nvGrpSpPr>
      <p:grpSpPr>
        <a:xfrm>
          <a:off x="0" y="0"/>
          <a:ext cx="0" cy="0"/>
          <a:chOff x="0" y="0"/>
          <a:chExt cx="0" cy="0"/>
        </a:xfrm>
      </p:grpSpPr>
      <p:sp>
        <p:nvSpPr>
          <p:cNvPr id="4474" name="Google Shape;4474;g142cc9d08d5_0_138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75" name="Google Shape;4475;g142cc9d08d5_0_13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1" name="Shape 4481"/>
        <p:cNvGrpSpPr/>
        <p:nvPr/>
      </p:nvGrpSpPr>
      <p:grpSpPr>
        <a:xfrm>
          <a:off x="0" y="0"/>
          <a:ext cx="0" cy="0"/>
          <a:chOff x="0" y="0"/>
          <a:chExt cx="0" cy="0"/>
        </a:xfrm>
      </p:grpSpPr>
      <p:sp>
        <p:nvSpPr>
          <p:cNvPr id="4482" name="Google Shape;4482;g142cc9d08d5_0_139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83" name="Google Shape;4483;g142cc9d08d5_0_13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8" name="Shape 4488"/>
        <p:cNvGrpSpPr/>
        <p:nvPr/>
      </p:nvGrpSpPr>
      <p:grpSpPr>
        <a:xfrm>
          <a:off x="0" y="0"/>
          <a:ext cx="0" cy="0"/>
          <a:chOff x="0" y="0"/>
          <a:chExt cx="0" cy="0"/>
        </a:xfrm>
      </p:grpSpPr>
      <p:sp>
        <p:nvSpPr>
          <p:cNvPr id="4489" name="Google Shape;4489;g142cc9d08d5_0_140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90" name="Google Shape;4490;g142cc9d08d5_0_14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6" name="Shape 4496"/>
        <p:cNvGrpSpPr/>
        <p:nvPr/>
      </p:nvGrpSpPr>
      <p:grpSpPr>
        <a:xfrm>
          <a:off x="0" y="0"/>
          <a:ext cx="0" cy="0"/>
          <a:chOff x="0" y="0"/>
          <a:chExt cx="0" cy="0"/>
        </a:xfrm>
      </p:grpSpPr>
      <p:sp>
        <p:nvSpPr>
          <p:cNvPr id="4497" name="Google Shape;4497;g142cc9d08d5_0_141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98" name="Google Shape;4498;g142cc9d08d5_0_14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2" name="Shape 4502"/>
        <p:cNvGrpSpPr/>
        <p:nvPr/>
      </p:nvGrpSpPr>
      <p:grpSpPr>
        <a:xfrm>
          <a:off x="0" y="0"/>
          <a:ext cx="0" cy="0"/>
          <a:chOff x="0" y="0"/>
          <a:chExt cx="0" cy="0"/>
        </a:xfrm>
      </p:grpSpPr>
      <p:sp>
        <p:nvSpPr>
          <p:cNvPr id="4503" name="Google Shape;4503;g142cc9d08d5_0_142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04" name="Google Shape;4504;g142cc9d08d5_0_14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5" name="Shape 3935"/>
        <p:cNvGrpSpPr/>
        <p:nvPr/>
      </p:nvGrpSpPr>
      <p:grpSpPr>
        <a:xfrm>
          <a:off x="0" y="0"/>
          <a:ext cx="0" cy="0"/>
          <a:chOff x="0" y="0"/>
          <a:chExt cx="0" cy="0"/>
        </a:xfrm>
      </p:grpSpPr>
      <p:sp>
        <p:nvSpPr>
          <p:cNvPr id="3936" name="Google Shape;3936;g142cc9d08d5_0_74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37" name="Google Shape;3937;g142cc9d08d5_0_7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8" name="Shape 4508"/>
        <p:cNvGrpSpPr/>
        <p:nvPr/>
      </p:nvGrpSpPr>
      <p:grpSpPr>
        <a:xfrm>
          <a:off x="0" y="0"/>
          <a:ext cx="0" cy="0"/>
          <a:chOff x="0" y="0"/>
          <a:chExt cx="0" cy="0"/>
        </a:xfrm>
      </p:grpSpPr>
      <p:sp>
        <p:nvSpPr>
          <p:cNvPr id="4509" name="Google Shape;4509;g142cc9d08d5_0_142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10" name="Google Shape;4510;g142cc9d08d5_0_14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5" name="Shape 4515"/>
        <p:cNvGrpSpPr/>
        <p:nvPr/>
      </p:nvGrpSpPr>
      <p:grpSpPr>
        <a:xfrm>
          <a:off x="0" y="0"/>
          <a:ext cx="0" cy="0"/>
          <a:chOff x="0" y="0"/>
          <a:chExt cx="0" cy="0"/>
        </a:xfrm>
      </p:grpSpPr>
      <p:sp>
        <p:nvSpPr>
          <p:cNvPr id="4516" name="Google Shape;4516;g142cc9d08d5_0_143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17" name="Google Shape;4517;g142cc9d08d5_0_14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2" name="Shape 4522"/>
        <p:cNvGrpSpPr/>
        <p:nvPr/>
      </p:nvGrpSpPr>
      <p:grpSpPr>
        <a:xfrm>
          <a:off x="0" y="0"/>
          <a:ext cx="0" cy="0"/>
          <a:chOff x="0" y="0"/>
          <a:chExt cx="0" cy="0"/>
        </a:xfrm>
      </p:grpSpPr>
      <p:sp>
        <p:nvSpPr>
          <p:cNvPr id="4523" name="Google Shape;4523;g142cc9d08d5_0_144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24" name="Google Shape;4524;g142cc9d08d5_0_14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9" name="Shape 4529"/>
        <p:cNvGrpSpPr/>
        <p:nvPr/>
      </p:nvGrpSpPr>
      <p:grpSpPr>
        <a:xfrm>
          <a:off x="0" y="0"/>
          <a:ext cx="0" cy="0"/>
          <a:chOff x="0" y="0"/>
          <a:chExt cx="0" cy="0"/>
        </a:xfrm>
      </p:grpSpPr>
      <p:sp>
        <p:nvSpPr>
          <p:cNvPr id="4530" name="Google Shape;4530;g142cc9d08d5_0_144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31" name="Google Shape;4531;g142cc9d08d5_0_14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6" name="Shape 4536"/>
        <p:cNvGrpSpPr/>
        <p:nvPr/>
      </p:nvGrpSpPr>
      <p:grpSpPr>
        <a:xfrm>
          <a:off x="0" y="0"/>
          <a:ext cx="0" cy="0"/>
          <a:chOff x="0" y="0"/>
          <a:chExt cx="0" cy="0"/>
        </a:xfrm>
      </p:grpSpPr>
      <p:sp>
        <p:nvSpPr>
          <p:cNvPr id="4537" name="Google Shape;4537;g142cc9d08d5_0_145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38" name="Google Shape;4538;g142cc9d08d5_0_14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3" name="Shape 4543"/>
        <p:cNvGrpSpPr/>
        <p:nvPr/>
      </p:nvGrpSpPr>
      <p:grpSpPr>
        <a:xfrm>
          <a:off x="0" y="0"/>
          <a:ext cx="0" cy="0"/>
          <a:chOff x="0" y="0"/>
          <a:chExt cx="0" cy="0"/>
        </a:xfrm>
      </p:grpSpPr>
      <p:sp>
        <p:nvSpPr>
          <p:cNvPr id="4544" name="Google Shape;4544;g142cc9d08d5_0_146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45" name="Google Shape;4545;g142cc9d08d5_0_14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0" name="Shape 4550"/>
        <p:cNvGrpSpPr/>
        <p:nvPr/>
      </p:nvGrpSpPr>
      <p:grpSpPr>
        <a:xfrm>
          <a:off x="0" y="0"/>
          <a:ext cx="0" cy="0"/>
          <a:chOff x="0" y="0"/>
          <a:chExt cx="0" cy="0"/>
        </a:xfrm>
      </p:grpSpPr>
      <p:sp>
        <p:nvSpPr>
          <p:cNvPr id="4551" name="Google Shape;4551;g142cc9d08d5_0_146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52" name="Google Shape;4552;g142cc9d08d5_0_14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7" name="Shape 4557"/>
        <p:cNvGrpSpPr/>
        <p:nvPr/>
      </p:nvGrpSpPr>
      <p:grpSpPr>
        <a:xfrm>
          <a:off x="0" y="0"/>
          <a:ext cx="0" cy="0"/>
          <a:chOff x="0" y="0"/>
          <a:chExt cx="0" cy="0"/>
        </a:xfrm>
      </p:grpSpPr>
      <p:sp>
        <p:nvSpPr>
          <p:cNvPr id="4558" name="Google Shape;4558;g142cc9d08d5_0_147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59" name="Google Shape;4559;g142cc9d08d5_0_14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4" name="Shape 4564"/>
        <p:cNvGrpSpPr/>
        <p:nvPr/>
      </p:nvGrpSpPr>
      <p:grpSpPr>
        <a:xfrm>
          <a:off x="0" y="0"/>
          <a:ext cx="0" cy="0"/>
          <a:chOff x="0" y="0"/>
          <a:chExt cx="0" cy="0"/>
        </a:xfrm>
      </p:grpSpPr>
      <p:sp>
        <p:nvSpPr>
          <p:cNvPr id="4565" name="Google Shape;4565;g142cc9d08d5_0_148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66" name="Google Shape;4566;g142cc9d08d5_0_14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1" name="Shape 4571"/>
        <p:cNvGrpSpPr/>
        <p:nvPr/>
      </p:nvGrpSpPr>
      <p:grpSpPr>
        <a:xfrm>
          <a:off x="0" y="0"/>
          <a:ext cx="0" cy="0"/>
          <a:chOff x="0" y="0"/>
          <a:chExt cx="0" cy="0"/>
        </a:xfrm>
      </p:grpSpPr>
      <p:sp>
        <p:nvSpPr>
          <p:cNvPr id="4572" name="Google Shape;4572;g142cc9d08d5_0_149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73" name="Google Shape;4573;g142cc9d08d5_0_14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bg>
      <p:bgPr>
        <a:solidFill>
          <a:schemeClr val="accent5"/>
        </a:solidFill>
      </p:bgPr>
    </p:bg>
    <p:spTree>
      <p:nvGrpSpPr>
        <p:cNvPr id="54" name="Shape 54"/>
        <p:cNvGrpSpPr/>
        <p:nvPr/>
      </p:nvGrpSpPr>
      <p:grpSpPr>
        <a:xfrm>
          <a:off x="0" y="0"/>
          <a:ext cx="0" cy="0"/>
          <a:chOff x="0" y="0"/>
          <a:chExt cx="0" cy="0"/>
        </a:xfrm>
      </p:grpSpPr>
      <p:sp>
        <p:nvSpPr>
          <p:cNvPr id="55" name="Google Shape;55;p14"/>
          <p:cNvSpPr txBox="1"/>
          <p:nvPr>
            <p:ph type="ctrTitle"/>
          </p:nvPr>
        </p:nvSpPr>
        <p:spPr>
          <a:xfrm>
            <a:off x="762000" y="696425"/>
            <a:ext cx="5396700" cy="11598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2"/>
              </a:buClr>
              <a:buSzPts val="6000"/>
              <a:buNone/>
              <a:defRPr sz="6000">
                <a:solidFill>
                  <a:schemeClr val="accent2"/>
                </a:solidFill>
              </a:defRPr>
            </a:lvl1pPr>
            <a:lvl2pPr lvl="1">
              <a:spcBef>
                <a:spcPts val="0"/>
              </a:spcBef>
              <a:spcAft>
                <a:spcPts val="0"/>
              </a:spcAft>
              <a:buClr>
                <a:schemeClr val="accent2"/>
              </a:buClr>
              <a:buSzPts val="6000"/>
              <a:buNone/>
              <a:defRPr sz="6000">
                <a:solidFill>
                  <a:schemeClr val="accent2"/>
                </a:solidFill>
              </a:defRPr>
            </a:lvl2pPr>
            <a:lvl3pPr lvl="2">
              <a:spcBef>
                <a:spcPts val="0"/>
              </a:spcBef>
              <a:spcAft>
                <a:spcPts val="0"/>
              </a:spcAft>
              <a:buClr>
                <a:schemeClr val="accent2"/>
              </a:buClr>
              <a:buSzPts val="6000"/>
              <a:buNone/>
              <a:defRPr sz="6000">
                <a:solidFill>
                  <a:schemeClr val="accent2"/>
                </a:solidFill>
              </a:defRPr>
            </a:lvl3pPr>
            <a:lvl4pPr lvl="3">
              <a:spcBef>
                <a:spcPts val="0"/>
              </a:spcBef>
              <a:spcAft>
                <a:spcPts val="0"/>
              </a:spcAft>
              <a:buClr>
                <a:schemeClr val="accent2"/>
              </a:buClr>
              <a:buSzPts val="6000"/>
              <a:buNone/>
              <a:defRPr sz="6000">
                <a:solidFill>
                  <a:schemeClr val="accent2"/>
                </a:solidFill>
              </a:defRPr>
            </a:lvl4pPr>
            <a:lvl5pPr lvl="4">
              <a:spcBef>
                <a:spcPts val="0"/>
              </a:spcBef>
              <a:spcAft>
                <a:spcPts val="0"/>
              </a:spcAft>
              <a:buClr>
                <a:schemeClr val="accent2"/>
              </a:buClr>
              <a:buSzPts val="6000"/>
              <a:buNone/>
              <a:defRPr sz="6000">
                <a:solidFill>
                  <a:schemeClr val="accent2"/>
                </a:solidFill>
              </a:defRPr>
            </a:lvl5pPr>
            <a:lvl6pPr lvl="5">
              <a:spcBef>
                <a:spcPts val="0"/>
              </a:spcBef>
              <a:spcAft>
                <a:spcPts val="0"/>
              </a:spcAft>
              <a:buClr>
                <a:schemeClr val="accent2"/>
              </a:buClr>
              <a:buSzPts val="6000"/>
              <a:buNone/>
              <a:defRPr sz="6000">
                <a:solidFill>
                  <a:schemeClr val="accent2"/>
                </a:solidFill>
              </a:defRPr>
            </a:lvl6pPr>
            <a:lvl7pPr lvl="6">
              <a:spcBef>
                <a:spcPts val="0"/>
              </a:spcBef>
              <a:spcAft>
                <a:spcPts val="0"/>
              </a:spcAft>
              <a:buClr>
                <a:schemeClr val="accent2"/>
              </a:buClr>
              <a:buSzPts val="6000"/>
              <a:buNone/>
              <a:defRPr sz="6000">
                <a:solidFill>
                  <a:schemeClr val="accent2"/>
                </a:solidFill>
              </a:defRPr>
            </a:lvl7pPr>
            <a:lvl8pPr lvl="7">
              <a:spcBef>
                <a:spcPts val="0"/>
              </a:spcBef>
              <a:spcAft>
                <a:spcPts val="0"/>
              </a:spcAft>
              <a:buClr>
                <a:schemeClr val="accent2"/>
              </a:buClr>
              <a:buSzPts val="6000"/>
              <a:buNone/>
              <a:defRPr sz="6000">
                <a:solidFill>
                  <a:schemeClr val="accent2"/>
                </a:solidFill>
              </a:defRPr>
            </a:lvl8pPr>
            <a:lvl9pPr lvl="8">
              <a:spcBef>
                <a:spcPts val="0"/>
              </a:spcBef>
              <a:spcAft>
                <a:spcPts val="0"/>
              </a:spcAft>
              <a:buClr>
                <a:schemeClr val="accent2"/>
              </a:buClr>
              <a:buSzPts val="6000"/>
              <a:buNone/>
              <a:defRPr sz="6000">
                <a:solidFill>
                  <a:schemeClr val="accent2"/>
                </a:solidFill>
              </a:defRPr>
            </a:lvl9pPr>
          </a:lstStyle>
          <a:p/>
        </p:txBody>
      </p:sp>
      <p:grpSp>
        <p:nvGrpSpPr>
          <p:cNvPr id="56" name="Google Shape;56;p14"/>
          <p:cNvGrpSpPr/>
          <p:nvPr/>
        </p:nvGrpSpPr>
        <p:grpSpPr>
          <a:xfrm rot="10800000">
            <a:off x="8705367" y="28698"/>
            <a:ext cx="410132" cy="5086302"/>
            <a:chOff x="836200" y="238125"/>
            <a:chExt cx="422425" cy="5238750"/>
          </a:xfrm>
        </p:grpSpPr>
        <p:sp>
          <p:nvSpPr>
            <p:cNvPr id="57" name="Google Shape;57;p14"/>
            <p:cNvSpPr/>
            <p:nvPr/>
          </p:nvSpPr>
          <p:spPr>
            <a:xfrm>
              <a:off x="836200" y="2381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4"/>
            <p:cNvSpPr/>
            <p:nvPr/>
          </p:nvSpPr>
          <p:spPr>
            <a:xfrm>
              <a:off x="836200" y="38862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14"/>
            <p:cNvSpPr/>
            <p:nvPr/>
          </p:nvSpPr>
          <p:spPr>
            <a:xfrm>
              <a:off x="836200"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14"/>
            <p:cNvSpPr/>
            <p:nvPr/>
          </p:nvSpPr>
          <p:spPr>
            <a:xfrm>
              <a:off x="836200" y="6896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14"/>
            <p:cNvSpPr/>
            <p:nvPr/>
          </p:nvSpPr>
          <p:spPr>
            <a:xfrm>
              <a:off x="836200" y="8401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14"/>
            <p:cNvSpPr/>
            <p:nvPr/>
          </p:nvSpPr>
          <p:spPr>
            <a:xfrm>
              <a:off x="836200" y="9906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4"/>
            <p:cNvSpPr/>
            <p:nvPr/>
          </p:nvSpPr>
          <p:spPr>
            <a:xfrm>
              <a:off x="836200" y="11411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4"/>
            <p:cNvSpPr/>
            <p:nvPr/>
          </p:nvSpPr>
          <p:spPr>
            <a:xfrm>
              <a:off x="836200"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4"/>
            <p:cNvSpPr/>
            <p:nvPr/>
          </p:nvSpPr>
          <p:spPr>
            <a:xfrm>
              <a:off x="836200" y="14422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4"/>
            <p:cNvSpPr/>
            <p:nvPr/>
          </p:nvSpPr>
          <p:spPr>
            <a:xfrm>
              <a:off x="836200"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14"/>
            <p:cNvSpPr/>
            <p:nvPr/>
          </p:nvSpPr>
          <p:spPr>
            <a:xfrm>
              <a:off x="836200" y="174322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4"/>
            <p:cNvSpPr/>
            <p:nvPr/>
          </p:nvSpPr>
          <p:spPr>
            <a:xfrm>
              <a:off x="836200" y="18937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4"/>
            <p:cNvSpPr/>
            <p:nvPr/>
          </p:nvSpPr>
          <p:spPr>
            <a:xfrm>
              <a:off x="836200" y="20442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14"/>
            <p:cNvSpPr/>
            <p:nvPr/>
          </p:nvSpPr>
          <p:spPr>
            <a:xfrm>
              <a:off x="836200" y="21947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4"/>
            <p:cNvSpPr/>
            <p:nvPr/>
          </p:nvSpPr>
          <p:spPr>
            <a:xfrm>
              <a:off x="836200" y="23452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4"/>
            <p:cNvSpPr/>
            <p:nvPr/>
          </p:nvSpPr>
          <p:spPr>
            <a:xfrm>
              <a:off x="836200" y="24957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4"/>
            <p:cNvSpPr/>
            <p:nvPr/>
          </p:nvSpPr>
          <p:spPr>
            <a:xfrm>
              <a:off x="836200" y="26462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4"/>
            <p:cNvSpPr/>
            <p:nvPr/>
          </p:nvSpPr>
          <p:spPr>
            <a:xfrm>
              <a:off x="836200"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4"/>
            <p:cNvSpPr/>
            <p:nvPr/>
          </p:nvSpPr>
          <p:spPr>
            <a:xfrm>
              <a:off x="836200" y="29473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4"/>
            <p:cNvSpPr/>
            <p:nvPr/>
          </p:nvSpPr>
          <p:spPr>
            <a:xfrm>
              <a:off x="836200" y="30978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4"/>
            <p:cNvSpPr/>
            <p:nvPr/>
          </p:nvSpPr>
          <p:spPr>
            <a:xfrm>
              <a:off x="836200" y="32483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p:nvPr/>
          </p:nvSpPr>
          <p:spPr>
            <a:xfrm>
              <a:off x="836200"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4"/>
            <p:cNvSpPr/>
            <p:nvPr/>
          </p:nvSpPr>
          <p:spPr>
            <a:xfrm>
              <a:off x="836200"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4"/>
            <p:cNvSpPr/>
            <p:nvPr/>
          </p:nvSpPr>
          <p:spPr>
            <a:xfrm>
              <a:off x="836200" y="36998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4"/>
            <p:cNvSpPr/>
            <p:nvPr/>
          </p:nvSpPr>
          <p:spPr>
            <a:xfrm>
              <a:off x="836200" y="38503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4"/>
            <p:cNvSpPr/>
            <p:nvPr/>
          </p:nvSpPr>
          <p:spPr>
            <a:xfrm>
              <a:off x="836200" y="40008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14"/>
            <p:cNvSpPr/>
            <p:nvPr/>
          </p:nvSpPr>
          <p:spPr>
            <a:xfrm>
              <a:off x="836200" y="41514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4"/>
            <p:cNvSpPr/>
            <p:nvPr/>
          </p:nvSpPr>
          <p:spPr>
            <a:xfrm>
              <a:off x="836200"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4"/>
            <p:cNvSpPr/>
            <p:nvPr/>
          </p:nvSpPr>
          <p:spPr>
            <a:xfrm>
              <a:off x="836200"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4"/>
            <p:cNvSpPr/>
            <p:nvPr/>
          </p:nvSpPr>
          <p:spPr>
            <a:xfrm>
              <a:off x="836200" y="46029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14"/>
            <p:cNvSpPr/>
            <p:nvPr/>
          </p:nvSpPr>
          <p:spPr>
            <a:xfrm>
              <a:off x="836200" y="47534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4"/>
            <p:cNvSpPr/>
            <p:nvPr/>
          </p:nvSpPr>
          <p:spPr>
            <a:xfrm>
              <a:off x="836200" y="49039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4"/>
            <p:cNvSpPr/>
            <p:nvPr/>
          </p:nvSpPr>
          <p:spPr>
            <a:xfrm>
              <a:off x="836200"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4"/>
            <p:cNvSpPr/>
            <p:nvPr/>
          </p:nvSpPr>
          <p:spPr>
            <a:xfrm>
              <a:off x="836200"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4"/>
            <p:cNvSpPr/>
            <p:nvPr/>
          </p:nvSpPr>
          <p:spPr>
            <a:xfrm>
              <a:off x="836200" y="53554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4"/>
            <p:cNvSpPr/>
            <p:nvPr/>
          </p:nvSpPr>
          <p:spPr>
            <a:xfrm>
              <a:off x="986700" y="3886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14"/>
            <p:cNvSpPr/>
            <p:nvPr/>
          </p:nvSpPr>
          <p:spPr>
            <a:xfrm>
              <a:off x="986700" y="539125"/>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4"/>
            <p:cNvSpPr/>
            <p:nvPr/>
          </p:nvSpPr>
          <p:spPr>
            <a:xfrm>
              <a:off x="986700" y="84015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4"/>
            <p:cNvSpPr/>
            <p:nvPr/>
          </p:nvSpPr>
          <p:spPr>
            <a:xfrm>
              <a:off x="986700" y="11411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4"/>
            <p:cNvSpPr/>
            <p:nvPr/>
          </p:nvSpPr>
          <p:spPr>
            <a:xfrm>
              <a:off x="986700" y="129170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4"/>
            <p:cNvSpPr/>
            <p:nvPr/>
          </p:nvSpPr>
          <p:spPr>
            <a:xfrm>
              <a:off x="986700" y="17432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4"/>
            <p:cNvSpPr/>
            <p:nvPr/>
          </p:nvSpPr>
          <p:spPr>
            <a:xfrm>
              <a:off x="986700" y="18937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4"/>
            <p:cNvSpPr/>
            <p:nvPr/>
          </p:nvSpPr>
          <p:spPr>
            <a:xfrm>
              <a:off x="986700" y="219475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4"/>
            <p:cNvSpPr/>
            <p:nvPr/>
          </p:nvSpPr>
          <p:spPr>
            <a:xfrm>
              <a:off x="986700" y="23452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14"/>
            <p:cNvSpPr/>
            <p:nvPr/>
          </p:nvSpPr>
          <p:spPr>
            <a:xfrm>
              <a:off x="986700" y="24957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4"/>
            <p:cNvSpPr/>
            <p:nvPr/>
          </p:nvSpPr>
          <p:spPr>
            <a:xfrm>
              <a:off x="986700" y="27968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4"/>
            <p:cNvSpPr/>
            <p:nvPr/>
          </p:nvSpPr>
          <p:spPr>
            <a:xfrm>
              <a:off x="986700" y="2947300"/>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14"/>
            <p:cNvSpPr/>
            <p:nvPr/>
          </p:nvSpPr>
          <p:spPr>
            <a:xfrm>
              <a:off x="986700" y="30978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4"/>
            <p:cNvSpPr/>
            <p:nvPr/>
          </p:nvSpPr>
          <p:spPr>
            <a:xfrm>
              <a:off x="986700" y="354935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4"/>
            <p:cNvSpPr/>
            <p:nvPr/>
          </p:nvSpPr>
          <p:spPr>
            <a:xfrm>
              <a:off x="986700" y="36998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4"/>
            <p:cNvSpPr/>
            <p:nvPr/>
          </p:nvSpPr>
          <p:spPr>
            <a:xfrm>
              <a:off x="986700" y="38503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4"/>
            <p:cNvSpPr/>
            <p:nvPr/>
          </p:nvSpPr>
          <p:spPr>
            <a:xfrm>
              <a:off x="986700" y="41514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4"/>
            <p:cNvSpPr/>
            <p:nvPr/>
          </p:nvSpPr>
          <p:spPr>
            <a:xfrm>
              <a:off x="986700" y="430190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4"/>
            <p:cNvSpPr/>
            <p:nvPr/>
          </p:nvSpPr>
          <p:spPr>
            <a:xfrm>
              <a:off x="986700" y="44524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4"/>
            <p:cNvSpPr/>
            <p:nvPr/>
          </p:nvSpPr>
          <p:spPr>
            <a:xfrm>
              <a:off x="986700" y="46029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4"/>
            <p:cNvSpPr/>
            <p:nvPr/>
          </p:nvSpPr>
          <p:spPr>
            <a:xfrm>
              <a:off x="986700" y="490395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4"/>
            <p:cNvSpPr/>
            <p:nvPr/>
          </p:nvSpPr>
          <p:spPr>
            <a:xfrm>
              <a:off x="986700" y="5054450"/>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4"/>
            <p:cNvSpPr/>
            <p:nvPr/>
          </p:nvSpPr>
          <p:spPr>
            <a:xfrm>
              <a:off x="986700" y="53554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4"/>
            <p:cNvSpPr/>
            <p:nvPr/>
          </p:nvSpPr>
          <p:spPr>
            <a:xfrm>
              <a:off x="1137200" y="2381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4"/>
            <p:cNvSpPr/>
            <p:nvPr/>
          </p:nvSpPr>
          <p:spPr>
            <a:xfrm>
              <a:off x="1137200" y="53912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4"/>
            <p:cNvSpPr/>
            <p:nvPr/>
          </p:nvSpPr>
          <p:spPr>
            <a:xfrm>
              <a:off x="1137200" y="9906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4"/>
            <p:cNvSpPr/>
            <p:nvPr/>
          </p:nvSpPr>
          <p:spPr>
            <a:xfrm>
              <a:off x="1137200" y="11411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4"/>
            <p:cNvSpPr/>
            <p:nvPr/>
          </p:nvSpPr>
          <p:spPr>
            <a:xfrm>
              <a:off x="1137200" y="14422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4"/>
            <p:cNvSpPr/>
            <p:nvPr/>
          </p:nvSpPr>
          <p:spPr>
            <a:xfrm>
              <a:off x="1137200"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4"/>
            <p:cNvSpPr/>
            <p:nvPr/>
          </p:nvSpPr>
          <p:spPr>
            <a:xfrm>
              <a:off x="1137200" y="21947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4"/>
            <p:cNvSpPr/>
            <p:nvPr/>
          </p:nvSpPr>
          <p:spPr>
            <a:xfrm>
              <a:off x="1137200"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4"/>
            <p:cNvSpPr/>
            <p:nvPr/>
          </p:nvSpPr>
          <p:spPr>
            <a:xfrm>
              <a:off x="1137200" y="24957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4"/>
            <p:cNvSpPr/>
            <p:nvPr/>
          </p:nvSpPr>
          <p:spPr>
            <a:xfrm>
              <a:off x="1137200" y="264627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4"/>
            <p:cNvSpPr/>
            <p:nvPr/>
          </p:nvSpPr>
          <p:spPr>
            <a:xfrm>
              <a:off x="1137200" y="29473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4"/>
            <p:cNvSpPr/>
            <p:nvPr/>
          </p:nvSpPr>
          <p:spPr>
            <a:xfrm>
              <a:off x="1137200"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4"/>
            <p:cNvSpPr/>
            <p:nvPr/>
          </p:nvSpPr>
          <p:spPr>
            <a:xfrm>
              <a:off x="1137200" y="33988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4"/>
            <p:cNvSpPr/>
            <p:nvPr/>
          </p:nvSpPr>
          <p:spPr>
            <a:xfrm>
              <a:off x="1137200"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4"/>
            <p:cNvSpPr/>
            <p:nvPr/>
          </p:nvSpPr>
          <p:spPr>
            <a:xfrm>
              <a:off x="1137200"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4"/>
            <p:cNvSpPr/>
            <p:nvPr/>
          </p:nvSpPr>
          <p:spPr>
            <a:xfrm>
              <a:off x="1137200" y="400087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4"/>
            <p:cNvSpPr/>
            <p:nvPr/>
          </p:nvSpPr>
          <p:spPr>
            <a:xfrm>
              <a:off x="1137200"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4"/>
            <p:cNvSpPr/>
            <p:nvPr/>
          </p:nvSpPr>
          <p:spPr>
            <a:xfrm>
              <a:off x="1137200" y="46029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4"/>
            <p:cNvSpPr/>
            <p:nvPr/>
          </p:nvSpPr>
          <p:spPr>
            <a:xfrm>
              <a:off x="1137200"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14"/>
            <p:cNvSpPr/>
            <p:nvPr/>
          </p:nvSpPr>
          <p:spPr>
            <a:xfrm>
              <a:off x="1137200" y="505445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4"/>
            <p:cNvSpPr/>
            <p:nvPr/>
          </p:nvSpPr>
          <p:spPr>
            <a:xfrm>
              <a:off x="1137200"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14"/>
            <p:cNvSpPr/>
            <p:nvPr/>
          </p:nvSpPr>
          <p:spPr>
            <a:xfrm>
              <a:off x="1137200" y="53554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37" name="Google Shape;137;p14"/>
          <p:cNvGrpSpPr/>
          <p:nvPr/>
        </p:nvGrpSpPr>
        <p:grpSpPr>
          <a:xfrm rot="10800000">
            <a:off x="6659535" y="28698"/>
            <a:ext cx="2309844" cy="5086302"/>
            <a:chOff x="986700" y="238125"/>
            <a:chExt cx="2379075" cy="5238750"/>
          </a:xfrm>
        </p:grpSpPr>
        <p:sp>
          <p:nvSpPr>
            <p:cNvPr id="138" name="Google Shape;138;p14"/>
            <p:cNvSpPr/>
            <p:nvPr/>
          </p:nvSpPr>
          <p:spPr>
            <a:xfrm>
              <a:off x="986700" y="238125"/>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14"/>
            <p:cNvSpPr/>
            <p:nvPr/>
          </p:nvSpPr>
          <p:spPr>
            <a:xfrm>
              <a:off x="986700" y="68965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4"/>
            <p:cNvSpPr/>
            <p:nvPr/>
          </p:nvSpPr>
          <p:spPr>
            <a:xfrm>
              <a:off x="986700" y="990675"/>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4"/>
            <p:cNvSpPr/>
            <p:nvPr/>
          </p:nvSpPr>
          <p:spPr>
            <a:xfrm>
              <a:off x="986700" y="1442200"/>
              <a:ext cx="121400" cy="121400"/>
            </a:xfrm>
            <a:custGeom>
              <a:rect b="b" l="l" r="r" t="t"/>
              <a:pathLst>
                <a:path extrusionOk="0" h="4856" w="4856">
                  <a:moveTo>
                    <a:pt x="0" y="0"/>
                  </a:moveTo>
                  <a:lnTo>
                    <a:pt x="0"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4"/>
            <p:cNvSpPr/>
            <p:nvPr/>
          </p:nvSpPr>
          <p:spPr>
            <a:xfrm>
              <a:off x="986700" y="1592700"/>
              <a:ext cx="121400" cy="121425"/>
            </a:xfrm>
            <a:custGeom>
              <a:rect b="b" l="l" r="r" t="t"/>
              <a:pathLst>
                <a:path extrusionOk="0" h="4857"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4"/>
            <p:cNvSpPr/>
            <p:nvPr/>
          </p:nvSpPr>
          <p:spPr>
            <a:xfrm>
              <a:off x="986700" y="204425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4"/>
            <p:cNvSpPr/>
            <p:nvPr/>
          </p:nvSpPr>
          <p:spPr>
            <a:xfrm>
              <a:off x="986700" y="2646275"/>
              <a:ext cx="121400" cy="121425"/>
            </a:xfrm>
            <a:custGeom>
              <a:rect b="b" l="l" r="r" t="t"/>
              <a:pathLst>
                <a:path extrusionOk="0" h="4857"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4"/>
            <p:cNvSpPr/>
            <p:nvPr/>
          </p:nvSpPr>
          <p:spPr>
            <a:xfrm>
              <a:off x="986700" y="3248325"/>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4"/>
            <p:cNvSpPr/>
            <p:nvPr/>
          </p:nvSpPr>
          <p:spPr>
            <a:xfrm>
              <a:off x="986700" y="339885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4"/>
            <p:cNvSpPr/>
            <p:nvPr/>
          </p:nvSpPr>
          <p:spPr>
            <a:xfrm>
              <a:off x="986700" y="4000875"/>
              <a:ext cx="121400" cy="121425"/>
            </a:xfrm>
            <a:custGeom>
              <a:rect b="b" l="l" r="r" t="t"/>
              <a:pathLst>
                <a:path extrusionOk="0" h="4857"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4"/>
            <p:cNvSpPr/>
            <p:nvPr/>
          </p:nvSpPr>
          <p:spPr>
            <a:xfrm>
              <a:off x="986700" y="475345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4"/>
            <p:cNvSpPr/>
            <p:nvPr/>
          </p:nvSpPr>
          <p:spPr>
            <a:xfrm>
              <a:off x="986700" y="5204975"/>
              <a:ext cx="121400" cy="121400"/>
            </a:xfrm>
            <a:custGeom>
              <a:rect b="b" l="l" r="r" t="t"/>
              <a:pathLst>
                <a:path extrusionOk="0" h="4856" w="4856">
                  <a:moveTo>
                    <a:pt x="0" y="0"/>
                  </a:moveTo>
                  <a:lnTo>
                    <a:pt x="0"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4"/>
            <p:cNvSpPr/>
            <p:nvPr/>
          </p:nvSpPr>
          <p:spPr>
            <a:xfrm>
              <a:off x="1137200" y="388625"/>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4"/>
            <p:cNvSpPr/>
            <p:nvPr/>
          </p:nvSpPr>
          <p:spPr>
            <a:xfrm>
              <a:off x="1137200" y="689650"/>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4"/>
            <p:cNvSpPr/>
            <p:nvPr/>
          </p:nvSpPr>
          <p:spPr>
            <a:xfrm>
              <a:off x="1137200" y="840150"/>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4"/>
            <p:cNvSpPr/>
            <p:nvPr/>
          </p:nvSpPr>
          <p:spPr>
            <a:xfrm>
              <a:off x="1137200" y="1291700"/>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4"/>
            <p:cNvSpPr/>
            <p:nvPr/>
          </p:nvSpPr>
          <p:spPr>
            <a:xfrm>
              <a:off x="1137200" y="1743225"/>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4"/>
            <p:cNvSpPr/>
            <p:nvPr/>
          </p:nvSpPr>
          <p:spPr>
            <a:xfrm>
              <a:off x="1137200" y="1893725"/>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4"/>
            <p:cNvSpPr/>
            <p:nvPr/>
          </p:nvSpPr>
          <p:spPr>
            <a:xfrm>
              <a:off x="1137200" y="2044250"/>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4"/>
            <p:cNvSpPr/>
            <p:nvPr/>
          </p:nvSpPr>
          <p:spPr>
            <a:xfrm>
              <a:off x="1137200" y="2796800"/>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4"/>
            <p:cNvSpPr/>
            <p:nvPr/>
          </p:nvSpPr>
          <p:spPr>
            <a:xfrm>
              <a:off x="1137200" y="3097825"/>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4"/>
            <p:cNvSpPr/>
            <p:nvPr/>
          </p:nvSpPr>
          <p:spPr>
            <a:xfrm>
              <a:off x="1137200" y="3549350"/>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4"/>
            <p:cNvSpPr/>
            <p:nvPr/>
          </p:nvSpPr>
          <p:spPr>
            <a:xfrm>
              <a:off x="1137200" y="4301900"/>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4"/>
            <p:cNvSpPr/>
            <p:nvPr/>
          </p:nvSpPr>
          <p:spPr>
            <a:xfrm>
              <a:off x="1137200" y="4452425"/>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4"/>
            <p:cNvSpPr/>
            <p:nvPr/>
          </p:nvSpPr>
          <p:spPr>
            <a:xfrm>
              <a:off x="1137200" y="4903950"/>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4"/>
            <p:cNvSpPr/>
            <p:nvPr/>
          </p:nvSpPr>
          <p:spPr>
            <a:xfrm>
              <a:off x="1287725"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4"/>
            <p:cNvSpPr/>
            <p:nvPr/>
          </p:nvSpPr>
          <p:spPr>
            <a:xfrm>
              <a:off x="1287725" y="53912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4"/>
            <p:cNvSpPr/>
            <p:nvPr/>
          </p:nvSpPr>
          <p:spPr>
            <a:xfrm>
              <a:off x="1287725" y="9906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4"/>
            <p:cNvSpPr/>
            <p:nvPr/>
          </p:nvSpPr>
          <p:spPr>
            <a:xfrm>
              <a:off x="1287725"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4"/>
            <p:cNvSpPr/>
            <p:nvPr/>
          </p:nvSpPr>
          <p:spPr>
            <a:xfrm>
              <a:off x="1287725" y="1442200"/>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4"/>
            <p:cNvSpPr/>
            <p:nvPr/>
          </p:nvSpPr>
          <p:spPr>
            <a:xfrm>
              <a:off x="1287725" y="15927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4"/>
            <p:cNvSpPr/>
            <p:nvPr/>
          </p:nvSpPr>
          <p:spPr>
            <a:xfrm>
              <a:off x="1287725" y="21947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4"/>
            <p:cNvSpPr/>
            <p:nvPr/>
          </p:nvSpPr>
          <p:spPr>
            <a:xfrm>
              <a:off x="1287725" y="23452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4"/>
            <p:cNvSpPr/>
            <p:nvPr/>
          </p:nvSpPr>
          <p:spPr>
            <a:xfrm>
              <a:off x="1287725" y="26462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4"/>
            <p:cNvSpPr/>
            <p:nvPr/>
          </p:nvSpPr>
          <p:spPr>
            <a:xfrm>
              <a:off x="1287725" y="2796800"/>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4"/>
            <p:cNvSpPr/>
            <p:nvPr/>
          </p:nvSpPr>
          <p:spPr>
            <a:xfrm>
              <a:off x="1287725" y="30978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14"/>
            <p:cNvSpPr/>
            <p:nvPr/>
          </p:nvSpPr>
          <p:spPr>
            <a:xfrm>
              <a:off x="1287725" y="32483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4"/>
            <p:cNvSpPr/>
            <p:nvPr/>
          </p:nvSpPr>
          <p:spPr>
            <a:xfrm>
              <a:off x="1287725" y="33988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4"/>
            <p:cNvSpPr/>
            <p:nvPr/>
          </p:nvSpPr>
          <p:spPr>
            <a:xfrm>
              <a:off x="1287725" y="35493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4"/>
            <p:cNvSpPr/>
            <p:nvPr/>
          </p:nvSpPr>
          <p:spPr>
            <a:xfrm>
              <a:off x="1287725"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4"/>
            <p:cNvSpPr/>
            <p:nvPr/>
          </p:nvSpPr>
          <p:spPr>
            <a:xfrm>
              <a:off x="1287725" y="4151400"/>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4"/>
            <p:cNvSpPr/>
            <p:nvPr/>
          </p:nvSpPr>
          <p:spPr>
            <a:xfrm>
              <a:off x="1287725" y="430190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4"/>
            <p:cNvSpPr/>
            <p:nvPr/>
          </p:nvSpPr>
          <p:spPr>
            <a:xfrm>
              <a:off x="1287725" y="46029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4"/>
            <p:cNvSpPr/>
            <p:nvPr/>
          </p:nvSpPr>
          <p:spPr>
            <a:xfrm>
              <a:off x="1287725" y="49039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4"/>
            <p:cNvSpPr/>
            <p:nvPr/>
          </p:nvSpPr>
          <p:spPr>
            <a:xfrm>
              <a:off x="1287725" y="53554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4"/>
            <p:cNvSpPr/>
            <p:nvPr/>
          </p:nvSpPr>
          <p:spPr>
            <a:xfrm>
              <a:off x="1438225"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4"/>
            <p:cNvSpPr/>
            <p:nvPr/>
          </p:nvSpPr>
          <p:spPr>
            <a:xfrm>
              <a:off x="1438225" y="53912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4"/>
            <p:cNvSpPr/>
            <p:nvPr/>
          </p:nvSpPr>
          <p:spPr>
            <a:xfrm>
              <a:off x="1438225" y="6896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4"/>
            <p:cNvSpPr/>
            <p:nvPr/>
          </p:nvSpPr>
          <p:spPr>
            <a:xfrm>
              <a:off x="1438225" y="8401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4"/>
            <p:cNvSpPr/>
            <p:nvPr/>
          </p:nvSpPr>
          <p:spPr>
            <a:xfrm>
              <a:off x="1438225" y="9906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4"/>
            <p:cNvSpPr/>
            <p:nvPr/>
          </p:nvSpPr>
          <p:spPr>
            <a:xfrm>
              <a:off x="1438225" y="11411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4"/>
            <p:cNvSpPr/>
            <p:nvPr/>
          </p:nvSpPr>
          <p:spPr>
            <a:xfrm>
              <a:off x="1438225" y="129170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14"/>
            <p:cNvSpPr/>
            <p:nvPr/>
          </p:nvSpPr>
          <p:spPr>
            <a:xfrm>
              <a:off x="1438225" y="14422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4"/>
            <p:cNvSpPr/>
            <p:nvPr/>
          </p:nvSpPr>
          <p:spPr>
            <a:xfrm>
              <a:off x="1438225" y="15927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4"/>
            <p:cNvSpPr/>
            <p:nvPr/>
          </p:nvSpPr>
          <p:spPr>
            <a:xfrm>
              <a:off x="1438225" y="17432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4"/>
            <p:cNvSpPr/>
            <p:nvPr/>
          </p:nvSpPr>
          <p:spPr>
            <a:xfrm>
              <a:off x="1438225" y="18937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14"/>
            <p:cNvSpPr/>
            <p:nvPr/>
          </p:nvSpPr>
          <p:spPr>
            <a:xfrm>
              <a:off x="1438225" y="20442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4"/>
            <p:cNvSpPr/>
            <p:nvPr/>
          </p:nvSpPr>
          <p:spPr>
            <a:xfrm>
              <a:off x="1438225"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4"/>
            <p:cNvSpPr/>
            <p:nvPr/>
          </p:nvSpPr>
          <p:spPr>
            <a:xfrm>
              <a:off x="1438225" y="24957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4"/>
            <p:cNvSpPr/>
            <p:nvPr/>
          </p:nvSpPr>
          <p:spPr>
            <a:xfrm>
              <a:off x="1438225" y="264627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4"/>
            <p:cNvSpPr/>
            <p:nvPr/>
          </p:nvSpPr>
          <p:spPr>
            <a:xfrm>
              <a:off x="1438225" y="29473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14"/>
            <p:cNvSpPr/>
            <p:nvPr/>
          </p:nvSpPr>
          <p:spPr>
            <a:xfrm>
              <a:off x="1438225" y="30978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4"/>
            <p:cNvSpPr/>
            <p:nvPr/>
          </p:nvSpPr>
          <p:spPr>
            <a:xfrm>
              <a:off x="1438225" y="32483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4"/>
            <p:cNvSpPr/>
            <p:nvPr/>
          </p:nvSpPr>
          <p:spPr>
            <a:xfrm>
              <a:off x="1438225" y="33988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4"/>
            <p:cNvSpPr/>
            <p:nvPr/>
          </p:nvSpPr>
          <p:spPr>
            <a:xfrm>
              <a:off x="1438225" y="35493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14"/>
            <p:cNvSpPr/>
            <p:nvPr/>
          </p:nvSpPr>
          <p:spPr>
            <a:xfrm>
              <a:off x="1438225" y="36998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14"/>
            <p:cNvSpPr/>
            <p:nvPr/>
          </p:nvSpPr>
          <p:spPr>
            <a:xfrm>
              <a:off x="1438225" y="385037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4"/>
            <p:cNvSpPr/>
            <p:nvPr/>
          </p:nvSpPr>
          <p:spPr>
            <a:xfrm>
              <a:off x="1438225" y="400087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4"/>
            <p:cNvSpPr/>
            <p:nvPr/>
          </p:nvSpPr>
          <p:spPr>
            <a:xfrm>
              <a:off x="1438225" y="430190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4"/>
            <p:cNvSpPr/>
            <p:nvPr/>
          </p:nvSpPr>
          <p:spPr>
            <a:xfrm>
              <a:off x="1438225" y="44524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4"/>
            <p:cNvSpPr/>
            <p:nvPr/>
          </p:nvSpPr>
          <p:spPr>
            <a:xfrm>
              <a:off x="1438225" y="46029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14"/>
            <p:cNvSpPr/>
            <p:nvPr/>
          </p:nvSpPr>
          <p:spPr>
            <a:xfrm>
              <a:off x="1438225" y="47534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4"/>
            <p:cNvSpPr/>
            <p:nvPr/>
          </p:nvSpPr>
          <p:spPr>
            <a:xfrm>
              <a:off x="1438225"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4"/>
            <p:cNvSpPr/>
            <p:nvPr/>
          </p:nvSpPr>
          <p:spPr>
            <a:xfrm>
              <a:off x="1438225" y="505445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4"/>
            <p:cNvSpPr/>
            <p:nvPr/>
          </p:nvSpPr>
          <p:spPr>
            <a:xfrm>
              <a:off x="1438225" y="520497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4"/>
            <p:cNvSpPr/>
            <p:nvPr/>
          </p:nvSpPr>
          <p:spPr>
            <a:xfrm>
              <a:off x="1438225" y="53554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14"/>
            <p:cNvSpPr/>
            <p:nvPr/>
          </p:nvSpPr>
          <p:spPr>
            <a:xfrm>
              <a:off x="1588750"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14"/>
            <p:cNvSpPr/>
            <p:nvPr/>
          </p:nvSpPr>
          <p:spPr>
            <a:xfrm>
              <a:off x="1588750"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4"/>
            <p:cNvSpPr/>
            <p:nvPr/>
          </p:nvSpPr>
          <p:spPr>
            <a:xfrm>
              <a:off x="1588750" y="9906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4"/>
            <p:cNvSpPr/>
            <p:nvPr/>
          </p:nvSpPr>
          <p:spPr>
            <a:xfrm>
              <a:off x="1588750" y="1442200"/>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4"/>
            <p:cNvSpPr/>
            <p:nvPr/>
          </p:nvSpPr>
          <p:spPr>
            <a:xfrm>
              <a:off x="1588750" y="17432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4"/>
            <p:cNvSpPr/>
            <p:nvPr/>
          </p:nvSpPr>
          <p:spPr>
            <a:xfrm>
              <a:off x="1588750" y="21947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14"/>
            <p:cNvSpPr/>
            <p:nvPr/>
          </p:nvSpPr>
          <p:spPr>
            <a:xfrm>
              <a:off x="1588750" y="24957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4"/>
            <p:cNvSpPr/>
            <p:nvPr/>
          </p:nvSpPr>
          <p:spPr>
            <a:xfrm>
              <a:off x="1588750" y="2796800"/>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4"/>
            <p:cNvSpPr/>
            <p:nvPr/>
          </p:nvSpPr>
          <p:spPr>
            <a:xfrm>
              <a:off x="1588750" y="29473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14"/>
            <p:cNvSpPr/>
            <p:nvPr/>
          </p:nvSpPr>
          <p:spPr>
            <a:xfrm>
              <a:off x="1588750" y="32483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14"/>
            <p:cNvSpPr/>
            <p:nvPr/>
          </p:nvSpPr>
          <p:spPr>
            <a:xfrm>
              <a:off x="1588750" y="33988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4"/>
            <p:cNvSpPr/>
            <p:nvPr/>
          </p:nvSpPr>
          <p:spPr>
            <a:xfrm>
              <a:off x="1588750"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4"/>
            <p:cNvSpPr/>
            <p:nvPr/>
          </p:nvSpPr>
          <p:spPr>
            <a:xfrm>
              <a:off x="1588750" y="38503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4"/>
            <p:cNvSpPr/>
            <p:nvPr/>
          </p:nvSpPr>
          <p:spPr>
            <a:xfrm>
              <a:off x="1588750" y="4151400"/>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14"/>
            <p:cNvSpPr/>
            <p:nvPr/>
          </p:nvSpPr>
          <p:spPr>
            <a:xfrm>
              <a:off x="1588750" y="430190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14"/>
            <p:cNvSpPr/>
            <p:nvPr/>
          </p:nvSpPr>
          <p:spPr>
            <a:xfrm>
              <a:off x="1588750" y="44524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4"/>
            <p:cNvSpPr/>
            <p:nvPr/>
          </p:nvSpPr>
          <p:spPr>
            <a:xfrm>
              <a:off x="1588750" y="46029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14"/>
            <p:cNvSpPr/>
            <p:nvPr/>
          </p:nvSpPr>
          <p:spPr>
            <a:xfrm>
              <a:off x="1588750" y="49039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4"/>
            <p:cNvSpPr/>
            <p:nvPr/>
          </p:nvSpPr>
          <p:spPr>
            <a:xfrm>
              <a:off x="1588750" y="52049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4"/>
            <p:cNvSpPr/>
            <p:nvPr/>
          </p:nvSpPr>
          <p:spPr>
            <a:xfrm>
              <a:off x="1739250"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14"/>
            <p:cNvSpPr/>
            <p:nvPr/>
          </p:nvSpPr>
          <p:spPr>
            <a:xfrm>
              <a:off x="1739250" y="8401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14"/>
            <p:cNvSpPr/>
            <p:nvPr/>
          </p:nvSpPr>
          <p:spPr>
            <a:xfrm>
              <a:off x="1739250" y="11411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4"/>
            <p:cNvSpPr/>
            <p:nvPr/>
          </p:nvSpPr>
          <p:spPr>
            <a:xfrm>
              <a:off x="1739250" y="14422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4"/>
            <p:cNvSpPr/>
            <p:nvPr/>
          </p:nvSpPr>
          <p:spPr>
            <a:xfrm>
              <a:off x="1739250" y="18937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4"/>
            <p:cNvSpPr/>
            <p:nvPr/>
          </p:nvSpPr>
          <p:spPr>
            <a:xfrm>
              <a:off x="1739250" y="24957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14"/>
            <p:cNvSpPr/>
            <p:nvPr/>
          </p:nvSpPr>
          <p:spPr>
            <a:xfrm>
              <a:off x="1739250" y="264627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14"/>
            <p:cNvSpPr/>
            <p:nvPr/>
          </p:nvSpPr>
          <p:spPr>
            <a:xfrm>
              <a:off x="1739250" y="36998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4"/>
            <p:cNvSpPr/>
            <p:nvPr/>
          </p:nvSpPr>
          <p:spPr>
            <a:xfrm>
              <a:off x="1739250"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4"/>
            <p:cNvSpPr/>
            <p:nvPr/>
          </p:nvSpPr>
          <p:spPr>
            <a:xfrm>
              <a:off x="1739250"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14"/>
            <p:cNvSpPr/>
            <p:nvPr/>
          </p:nvSpPr>
          <p:spPr>
            <a:xfrm>
              <a:off x="1739250" y="53554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14"/>
            <p:cNvSpPr/>
            <p:nvPr/>
          </p:nvSpPr>
          <p:spPr>
            <a:xfrm>
              <a:off x="1889750" y="388625"/>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4"/>
            <p:cNvSpPr/>
            <p:nvPr/>
          </p:nvSpPr>
          <p:spPr>
            <a:xfrm>
              <a:off x="1889750" y="840150"/>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4"/>
            <p:cNvSpPr/>
            <p:nvPr/>
          </p:nvSpPr>
          <p:spPr>
            <a:xfrm>
              <a:off x="1889750" y="3398850"/>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4"/>
            <p:cNvSpPr/>
            <p:nvPr/>
          </p:nvSpPr>
          <p:spPr>
            <a:xfrm>
              <a:off x="1889750" y="4602925"/>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4"/>
            <p:cNvSpPr/>
            <p:nvPr/>
          </p:nvSpPr>
          <p:spPr>
            <a:xfrm>
              <a:off x="1889750" y="5204975"/>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14"/>
            <p:cNvSpPr/>
            <p:nvPr/>
          </p:nvSpPr>
          <p:spPr>
            <a:xfrm>
              <a:off x="2040275" y="68965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14"/>
            <p:cNvSpPr/>
            <p:nvPr/>
          </p:nvSpPr>
          <p:spPr>
            <a:xfrm>
              <a:off x="2040275" y="1893725"/>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4"/>
            <p:cNvSpPr/>
            <p:nvPr/>
          </p:nvSpPr>
          <p:spPr>
            <a:xfrm>
              <a:off x="2040275" y="2796800"/>
              <a:ext cx="121400" cy="121400"/>
            </a:xfrm>
            <a:custGeom>
              <a:rect b="b" l="l" r="r" t="t"/>
              <a:pathLst>
                <a:path extrusionOk="0" h="4856" w="4856">
                  <a:moveTo>
                    <a:pt x="0" y="0"/>
                  </a:moveTo>
                  <a:lnTo>
                    <a:pt x="0"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4"/>
            <p:cNvSpPr/>
            <p:nvPr/>
          </p:nvSpPr>
          <p:spPr>
            <a:xfrm>
              <a:off x="2190775" y="5054450"/>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4"/>
            <p:cNvSpPr/>
            <p:nvPr/>
          </p:nvSpPr>
          <p:spPr>
            <a:xfrm>
              <a:off x="2341300" y="47534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14"/>
            <p:cNvSpPr/>
            <p:nvPr/>
          </p:nvSpPr>
          <p:spPr>
            <a:xfrm>
              <a:off x="2642325" y="26462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14"/>
            <p:cNvSpPr/>
            <p:nvPr/>
          </p:nvSpPr>
          <p:spPr>
            <a:xfrm>
              <a:off x="2642325" y="52049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4"/>
            <p:cNvSpPr/>
            <p:nvPr/>
          </p:nvSpPr>
          <p:spPr>
            <a:xfrm>
              <a:off x="3244350" y="990675"/>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7" name="Google Shape;257;p14"/>
          <p:cNvGrpSpPr/>
          <p:nvPr/>
        </p:nvGrpSpPr>
        <p:grpSpPr>
          <a:xfrm rot="10800000">
            <a:off x="6367294" y="28698"/>
            <a:ext cx="2017554" cy="5086302"/>
            <a:chOff x="1588750" y="238125"/>
            <a:chExt cx="2078025" cy="5238750"/>
          </a:xfrm>
        </p:grpSpPr>
        <p:sp>
          <p:nvSpPr>
            <p:cNvPr id="258" name="Google Shape;258;p14"/>
            <p:cNvSpPr/>
            <p:nvPr/>
          </p:nvSpPr>
          <p:spPr>
            <a:xfrm>
              <a:off x="1588750" y="129170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14"/>
            <p:cNvSpPr/>
            <p:nvPr/>
          </p:nvSpPr>
          <p:spPr>
            <a:xfrm>
              <a:off x="1588750" y="159270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14"/>
            <p:cNvSpPr/>
            <p:nvPr/>
          </p:nvSpPr>
          <p:spPr>
            <a:xfrm>
              <a:off x="1588750" y="264627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4"/>
            <p:cNvSpPr/>
            <p:nvPr/>
          </p:nvSpPr>
          <p:spPr>
            <a:xfrm>
              <a:off x="1588750" y="400087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4"/>
            <p:cNvSpPr/>
            <p:nvPr/>
          </p:nvSpPr>
          <p:spPr>
            <a:xfrm>
              <a:off x="1588750" y="47534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14"/>
            <p:cNvSpPr/>
            <p:nvPr/>
          </p:nvSpPr>
          <p:spPr>
            <a:xfrm>
              <a:off x="1588750" y="505445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14"/>
            <p:cNvSpPr/>
            <p:nvPr/>
          </p:nvSpPr>
          <p:spPr>
            <a:xfrm>
              <a:off x="1739250" y="53912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4"/>
            <p:cNvSpPr/>
            <p:nvPr/>
          </p:nvSpPr>
          <p:spPr>
            <a:xfrm>
              <a:off x="1739250" y="129170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4"/>
            <p:cNvSpPr/>
            <p:nvPr/>
          </p:nvSpPr>
          <p:spPr>
            <a:xfrm>
              <a:off x="1739250" y="27968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4"/>
            <p:cNvSpPr/>
            <p:nvPr/>
          </p:nvSpPr>
          <p:spPr>
            <a:xfrm>
              <a:off x="1739250" y="33988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14"/>
            <p:cNvSpPr/>
            <p:nvPr/>
          </p:nvSpPr>
          <p:spPr>
            <a:xfrm>
              <a:off x="1739250" y="35493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14"/>
            <p:cNvSpPr/>
            <p:nvPr/>
          </p:nvSpPr>
          <p:spPr>
            <a:xfrm>
              <a:off x="1739250" y="430190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14"/>
            <p:cNvSpPr/>
            <p:nvPr/>
          </p:nvSpPr>
          <p:spPr>
            <a:xfrm>
              <a:off x="1739250" y="520497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14"/>
            <p:cNvSpPr/>
            <p:nvPr/>
          </p:nvSpPr>
          <p:spPr>
            <a:xfrm>
              <a:off x="1889750" y="2381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14"/>
            <p:cNvSpPr/>
            <p:nvPr/>
          </p:nvSpPr>
          <p:spPr>
            <a:xfrm>
              <a:off x="1889750" y="14422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14"/>
            <p:cNvSpPr/>
            <p:nvPr/>
          </p:nvSpPr>
          <p:spPr>
            <a:xfrm>
              <a:off x="1889750" y="17432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14"/>
            <p:cNvSpPr/>
            <p:nvPr/>
          </p:nvSpPr>
          <p:spPr>
            <a:xfrm>
              <a:off x="1889750" y="18937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14"/>
            <p:cNvSpPr/>
            <p:nvPr/>
          </p:nvSpPr>
          <p:spPr>
            <a:xfrm>
              <a:off x="1889750"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14"/>
            <p:cNvSpPr/>
            <p:nvPr/>
          </p:nvSpPr>
          <p:spPr>
            <a:xfrm>
              <a:off x="1889750" y="21947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14"/>
            <p:cNvSpPr/>
            <p:nvPr/>
          </p:nvSpPr>
          <p:spPr>
            <a:xfrm>
              <a:off x="1889750" y="23452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4"/>
            <p:cNvSpPr/>
            <p:nvPr/>
          </p:nvSpPr>
          <p:spPr>
            <a:xfrm>
              <a:off x="1889750" y="24957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14"/>
            <p:cNvSpPr/>
            <p:nvPr/>
          </p:nvSpPr>
          <p:spPr>
            <a:xfrm>
              <a:off x="1889750" y="26462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14"/>
            <p:cNvSpPr/>
            <p:nvPr/>
          </p:nvSpPr>
          <p:spPr>
            <a:xfrm>
              <a:off x="1889750"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14"/>
            <p:cNvSpPr/>
            <p:nvPr/>
          </p:nvSpPr>
          <p:spPr>
            <a:xfrm>
              <a:off x="1889750" y="29473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14"/>
            <p:cNvSpPr/>
            <p:nvPr/>
          </p:nvSpPr>
          <p:spPr>
            <a:xfrm>
              <a:off x="1889750" y="30978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14"/>
            <p:cNvSpPr/>
            <p:nvPr/>
          </p:nvSpPr>
          <p:spPr>
            <a:xfrm>
              <a:off x="1889750" y="38503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14"/>
            <p:cNvSpPr/>
            <p:nvPr/>
          </p:nvSpPr>
          <p:spPr>
            <a:xfrm>
              <a:off x="1889750" y="40008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14"/>
            <p:cNvSpPr/>
            <p:nvPr/>
          </p:nvSpPr>
          <p:spPr>
            <a:xfrm>
              <a:off x="1889750" y="41514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14"/>
            <p:cNvSpPr/>
            <p:nvPr/>
          </p:nvSpPr>
          <p:spPr>
            <a:xfrm>
              <a:off x="1889750" y="430190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14"/>
            <p:cNvSpPr/>
            <p:nvPr/>
          </p:nvSpPr>
          <p:spPr>
            <a:xfrm>
              <a:off x="1889750" y="44524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14"/>
            <p:cNvSpPr/>
            <p:nvPr/>
          </p:nvSpPr>
          <p:spPr>
            <a:xfrm>
              <a:off x="1889750" y="47534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14"/>
            <p:cNvSpPr/>
            <p:nvPr/>
          </p:nvSpPr>
          <p:spPr>
            <a:xfrm>
              <a:off x="1889750" y="49039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14"/>
            <p:cNvSpPr/>
            <p:nvPr/>
          </p:nvSpPr>
          <p:spPr>
            <a:xfrm>
              <a:off x="2040275" y="38862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14"/>
            <p:cNvSpPr/>
            <p:nvPr/>
          </p:nvSpPr>
          <p:spPr>
            <a:xfrm>
              <a:off x="2040275" y="11411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14"/>
            <p:cNvSpPr/>
            <p:nvPr/>
          </p:nvSpPr>
          <p:spPr>
            <a:xfrm>
              <a:off x="2040275" y="129170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14"/>
            <p:cNvSpPr/>
            <p:nvPr/>
          </p:nvSpPr>
          <p:spPr>
            <a:xfrm>
              <a:off x="2040275" y="14422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14"/>
            <p:cNvSpPr/>
            <p:nvPr/>
          </p:nvSpPr>
          <p:spPr>
            <a:xfrm>
              <a:off x="2040275" y="174322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14"/>
            <p:cNvSpPr/>
            <p:nvPr/>
          </p:nvSpPr>
          <p:spPr>
            <a:xfrm>
              <a:off x="2040275" y="20442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14"/>
            <p:cNvSpPr/>
            <p:nvPr/>
          </p:nvSpPr>
          <p:spPr>
            <a:xfrm>
              <a:off x="2040275" y="26462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14"/>
            <p:cNvSpPr/>
            <p:nvPr/>
          </p:nvSpPr>
          <p:spPr>
            <a:xfrm>
              <a:off x="2040275" y="29473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14"/>
            <p:cNvSpPr/>
            <p:nvPr/>
          </p:nvSpPr>
          <p:spPr>
            <a:xfrm>
              <a:off x="2040275" y="30978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14"/>
            <p:cNvSpPr/>
            <p:nvPr/>
          </p:nvSpPr>
          <p:spPr>
            <a:xfrm>
              <a:off x="2040275" y="32483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14"/>
            <p:cNvSpPr/>
            <p:nvPr/>
          </p:nvSpPr>
          <p:spPr>
            <a:xfrm>
              <a:off x="2040275" y="35493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14"/>
            <p:cNvSpPr/>
            <p:nvPr/>
          </p:nvSpPr>
          <p:spPr>
            <a:xfrm>
              <a:off x="2040275" y="36998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14"/>
            <p:cNvSpPr/>
            <p:nvPr/>
          </p:nvSpPr>
          <p:spPr>
            <a:xfrm>
              <a:off x="2040275" y="38503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14"/>
            <p:cNvSpPr/>
            <p:nvPr/>
          </p:nvSpPr>
          <p:spPr>
            <a:xfrm>
              <a:off x="2040275" y="40008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14"/>
            <p:cNvSpPr/>
            <p:nvPr/>
          </p:nvSpPr>
          <p:spPr>
            <a:xfrm>
              <a:off x="2040275" y="430190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14"/>
            <p:cNvSpPr/>
            <p:nvPr/>
          </p:nvSpPr>
          <p:spPr>
            <a:xfrm>
              <a:off x="2040275" y="44524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14"/>
            <p:cNvSpPr/>
            <p:nvPr/>
          </p:nvSpPr>
          <p:spPr>
            <a:xfrm>
              <a:off x="2040275" y="49039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14"/>
            <p:cNvSpPr/>
            <p:nvPr/>
          </p:nvSpPr>
          <p:spPr>
            <a:xfrm>
              <a:off x="2040275" y="505445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14"/>
            <p:cNvSpPr/>
            <p:nvPr/>
          </p:nvSpPr>
          <p:spPr>
            <a:xfrm>
              <a:off x="2040275" y="52049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14"/>
            <p:cNvSpPr/>
            <p:nvPr/>
          </p:nvSpPr>
          <p:spPr>
            <a:xfrm>
              <a:off x="2190775" y="2381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14"/>
            <p:cNvSpPr/>
            <p:nvPr/>
          </p:nvSpPr>
          <p:spPr>
            <a:xfrm>
              <a:off x="2190775" y="6896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14"/>
            <p:cNvSpPr/>
            <p:nvPr/>
          </p:nvSpPr>
          <p:spPr>
            <a:xfrm>
              <a:off x="2190775" y="8401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14"/>
            <p:cNvSpPr/>
            <p:nvPr/>
          </p:nvSpPr>
          <p:spPr>
            <a:xfrm>
              <a:off x="2190775" y="11411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4"/>
            <p:cNvSpPr/>
            <p:nvPr/>
          </p:nvSpPr>
          <p:spPr>
            <a:xfrm>
              <a:off x="2190775" y="129170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14"/>
            <p:cNvSpPr/>
            <p:nvPr/>
          </p:nvSpPr>
          <p:spPr>
            <a:xfrm>
              <a:off x="2190775" y="15927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14"/>
            <p:cNvSpPr/>
            <p:nvPr/>
          </p:nvSpPr>
          <p:spPr>
            <a:xfrm>
              <a:off x="2190775" y="17432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14"/>
            <p:cNvSpPr/>
            <p:nvPr/>
          </p:nvSpPr>
          <p:spPr>
            <a:xfrm>
              <a:off x="2190775" y="18937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14"/>
            <p:cNvSpPr/>
            <p:nvPr/>
          </p:nvSpPr>
          <p:spPr>
            <a:xfrm>
              <a:off x="2190775"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14"/>
            <p:cNvSpPr/>
            <p:nvPr/>
          </p:nvSpPr>
          <p:spPr>
            <a:xfrm>
              <a:off x="2190775" y="21947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14"/>
            <p:cNvSpPr/>
            <p:nvPr/>
          </p:nvSpPr>
          <p:spPr>
            <a:xfrm>
              <a:off x="2190775" y="23452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14"/>
            <p:cNvSpPr/>
            <p:nvPr/>
          </p:nvSpPr>
          <p:spPr>
            <a:xfrm>
              <a:off x="2190775" y="24957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14"/>
            <p:cNvSpPr/>
            <p:nvPr/>
          </p:nvSpPr>
          <p:spPr>
            <a:xfrm>
              <a:off x="2190775"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14"/>
            <p:cNvSpPr/>
            <p:nvPr/>
          </p:nvSpPr>
          <p:spPr>
            <a:xfrm>
              <a:off x="2190775" y="30978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14"/>
            <p:cNvSpPr/>
            <p:nvPr/>
          </p:nvSpPr>
          <p:spPr>
            <a:xfrm>
              <a:off x="2190775" y="32483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14"/>
            <p:cNvSpPr/>
            <p:nvPr/>
          </p:nvSpPr>
          <p:spPr>
            <a:xfrm>
              <a:off x="2190775" y="33988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14"/>
            <p:cNvSpPr/>
            <p:nvPr/>
          </p:nvSpPr>
          <p:spPr>
            <a:xfrm>
              <a:off x="2190775" y="35493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14"/>
            <p:cNvSpPr/>
            <p:nvPr/>
          </p:nvSpPr>
          <p:spPr>
            <a:xfrm>
              <a:off x="2190775" y="36998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14"/>
            <p:cNvSpPr/>
            <p:nvPr/>
          </p:nvSpPr>
          <p:spPr>
            <a:xfrm>
              <a:off x="2190775" y="40008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14"/>
            <p:cNvSpPr/>
            <p:nvPr/>
          </p:nvSpPr>
          <p:spPr>
            <a:xfrm>
              <a:off x="2190775" y="41514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14"/>
            <p:cNvSpPr/>
            <p:nvPr/>
          </p:nvSpPr>
          <p:spPr>
            <a:xfrm>
              <a:off x="2190775" y="44524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14"/>
            <p:cNvSpPr/>
            <p:nvPr/>
          </p:nvSpPr>
          <p:spPr>
            <a:xfrm>
              <a:off x="2190775" y="46029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14"/>
            <p:cNvSpPr/>
            <p:nvPr/>
          </p:nvSpPr>
          <p:spPr>
            <a:xfrm>
              <a:off x="2190775" y="47534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14"/>
            <p:cNvSpPr/>
            <p:nvPr/>
          </p:nvSpPr>
          <p:spPr>
            <a:xfrm>
              <a:off x="2190775"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14"/>
            <p:cNvSpPr/>
            <p:nvPr/>
          </p:nvSpPr>
          <p:spPr>
            <a:xfrm>
              <a:off x="2190775" y="53554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14"/>
            <p:cNvSpPr/>
            <p:nvPr/>
          </p:nvSpPr>
          <p:spPr>
            <a:xfrm>
              <a:off x="2341300" y="53912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14"/>
            <p:cNvSpPr/>
            <p:nvPr/>
          </p:nvSpPr>
          <p:spPr>
            <a:xfrm>
              <a:off x="2341300" y="6896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14"/>
            <p:cNvSpPr/>
            <p:nvPr/>
          </p:nvSpPr>
          <p:spPr>
            <a:xfrm>
              <a:off x="2341300" y="9906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14"/>
            <p:cNvSpPr/>
            <p:nvPr/>
          </p:nvSpPr>
          <p:spPr>
            <a:xfrm>
              <a:off x="2341300" y="129170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14"/>
            <p:cNvSpPr/>
            <p:nvPr/>
          </p:nvSpPr>
          <p:spPr>
            <a:xfrm>
              <a:off x="2341300" y="14422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14"/>
            <p:cNvSpPr/>
            <p:nvPr/>
          </p:nvSpPr>
          <p:spPr>
            <a:xfrm>
              <a:off x="2341300" y="159270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14"/>
            <p:cNvSpPr/>
            <p:nvPr/>
          </p:nvSpPr>
          <p:spPr>
            <a:xfrm>
              <a:off x="2341300" y="174322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14"/>
            <p:cNvSpPr/>
            <p:nvPr/>
          </p:nvSpPr>
          <p:spPr>
            <a:xfrm>
              <a:off x="2341300" y="21947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14"/>
            <p:cNvSpPr/>
            <p:nvPr/>
          </p:nvSpPr>
          <p:spPr>
            <a:xfrm>
              <a:off x="2341300" y="23452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14"/>
            <p:cNvSpPr/>
            <p:nvPr/>
          </p:nvSpPr>
          <p:spPr>
            <a:xfrm>
              <a:off x="2341300" y="24957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14"/>
            <p:cNvSpPr/>
            <p:nvPr/>
          </p:nvSpPr>
          <p:spPr>
            <a:xfrm>
              <a:off x="2341300" y="264627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14"/>
            <p:cNvSpPr/>
            <p:nvPr/>
          </p:nvSpPr>
          <p:spPr>
            <a:xfrm>
              <a:off x="2341300" y="27968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14"/>
            <p:cNvSpPr/>
            <p:nvPr/>
          </p:nvSpPr>
          <p:spPr>
            <a:xfrm>
              <a:off x="2341300" y="294730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14"/>
            <p:cNvSpPr/>
            <p:nvPr/>
          </p:nvSpPr>
          <p:spPr>
            <a:xfrm>
              <a:off x="2341300" y="30978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14"/>
            <p:cNvSpPr/>
            <p:nvPr/>
          </p:nvSpPr>
          <p:spPr>
            <a:xfrm>
              <a:off x="2341300" y="32483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14"/>
            <p:cNvSpPr/>
            <p:nvPr/>
          </p:nvSpPr>
          <p:spPr>
            <a:xfrm>
              <a:off x="2341300" y="33988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14"/>
            <p:cNvSpPr/>
            <p:nvPr/>
          </p:nvSpPr>
          <p:spPr>
            <a:xfrm>
              <a:off x="2341300" y="35493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14"/>
            <p:cNvSpPr/>
            <p:nvPr/>
          </p:nvSpPr>
          <p:spPr>
            <a:xfrm>
              <a:off x="2341300" y="38503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14"/>
            <p:cNvSpPr/>
            <p:nvPr/>
          </p:nvSpPr>
          <p:spPr>
            <a:xfrm>
              <a:off x="2341300" y="41514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14"/>
            <p:cNvSpPr/>
            <p:nvPr/>
          </p:nvSpPr>
          <p:spPr>
            <a:xfrm>
              <a:off x="2341300" y="430190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14"/>
            <p:cNvSpPr/>
            <p:nvPr/>
          </p:nvSpPr>
          <p:spPr>
            <a:xfrm>
              <a:off x="2341300" y="44524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14"/>
            <p:cNvSpPr/>
            <p:nvPr/>
          </p:nvSpPr>
          <p:spPr>
            <a:xfrm>
              <a:off x="2341300" y="46029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14"/>
            <p:cNvSpPr/>
            <p:nvPr/>
          </p:nvSpPr>
          <p:spPr>
            <a:xfrm>
              <a:off x="2341300" y="49039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14"/>
            <p:cNvSpPr/>
            <p:nvPr/>
          </p:nvSpPr>
          <p:spPr>
            <a:xfrm>
              <a:off x="2341300" y="505445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14"/>
            <p:cNvSpPr/>
            <p:nvPr/>
          </p:nvSpPr>
          <p:spPr>
            <a:xfrm>
              <a:off x="2341300" y="52049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14"/>
            <p:cNvSpPr/>
            <p:nvPr/>
          </p:nvSpPr>
          <p:spPr>
            <a:xfrm>
              <a:off x="2341300" y="53554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14"/>
            <p:cNvSpPr/>
            <p:nvPr/>
          </p:nvSpPr>
          <p:spPr>
            <a:xfrm>
              <a:off x="2491800" y="38862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14"/>
            <p:cNvSpPr/>
            <p:nvPr/>
          </p:nvSpPr>
          <p:spPr>
            <a:xfrm>
              <a:off x="2491800" y="6896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14"/>
            <p:cNvSpPr/>
            <p:nvPr/>
          </p:nvSpPr>
          <p:spPr>
            <a:xfrm>
              <a:off x="2491800" y="8401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14"/>
            <p:cNvSpPr/>
            <p:nvPr/>
          </p:nvSpPr>
          <p:spPr>
            <a:xfrm>
              <a:off x="2491800" y="99067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14"/>
            <p:cNvSpPr/>
            <p:nvPr/>
          </p:nvSpPr>
          <p:spPr>
            <a:xfrm>
              <a:off x="2491800" y="11411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14"/>
            <p:cNvSpPr/>
            <p:nvPr/>
          </p:nvSpPr>
          <p:spPr>
            <a:xfrm>
              <a:off x="2491800" y="14422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14"/>
            <p:cNvSpPr/>
            <p:nvPr/>
          </p:nvSpPr>
          <p:spPr>
            <a:xfrm>
              <a:off x="2491800" y="174322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14"/>
            <p:cNvSpPr/>
            <p:nvPr/>
          </p:nvSpPr>
          <p:spPr>
            <a:xfrm>
              <a:off x="2491800" y="189372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14"/>
            <p:cNvSpPr/>
            <p:nvPr/>
          </p:nvSpPr>
          <p:spPr>
            <a:xfrm>
              <a:off x="2491800" y="20442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14"/>
            <p:cNvSpPr/>
            <p:nvPr/>
          </p:nvSpPr>
          <p:spPr>
            <a:xfrm>
              <a:off x="2491800" y="234527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14"/>
            <p:cNvSpPr/>
            <p:nvPr/>
          </p:nvSpPr>
          <p:spPr>
            <a:xfrm>
              <a:off x="2491800" y="24957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14"/>
            <p:cNvSpPr/>
            <p:nvPr/>
          </p:nvSpPr>
          <p:spPr>
            <a:xfrm>
              <a:off x="2491800" y="264627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14"/>
            <p:cNvSpPr/>
            <p:nvPr/>
          </p:nvSpPr>
          <p:spPr>
            <a:xfrm>
              <a:off x="2491800" y="27968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14"/>
            <p:cNvSpPr/>
            <p:nvPr/>
          </p:nvSpPr>
          <p:spPr>
            <a:xfrm>
              <a:off x="2491800" y="294730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14"/>
            <p:cNvSpPr/>
            <p:nvPr/>
          </p:nvSpPr>
          <p:spPr>
            <a:xfrm>
              <a:off x="2491800" y="309782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14"/>
            <p:cNvSpPr/>
            <p:nvPr/>
          </p:nvSpPr>
          <p:spPr>
            <a:xfrm>
              <a:off x="2491800" y="324832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14"/>
            <p:cNvSpPr/>
            <p:nvPr/>
          </p:nvSpPr>
          <p:spPr>
            <a:xfrm>
              <a:off x="2491800" y="35493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14"/>
            <p:cNvSpPr/>
            <p:nvPr/>
          </p:nvSpPr>
          <p:spPr>
            <a:xfrm>
              <a:off x="2491800" y="385037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14"/>
            <p:cNvSpPr/>
            <p:nvPr/>
          </p:nvSpPr>
          <p:spPr>
            <a:xfrm>
              <a:off x="2491800" y="400087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14"/>
            <p:cNvSpPr/>
            <p:nvPr/>
          </p:nvSpPr>
          <p:spPr>
            <a:xfrm>
              <a:off x="2491800" y="41514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14"/>
            <p:cNvSpPr/>
            <p:nvPr/>
          </p:nvSpPr>
          <p:spPr>
            <a:xfrm>
              <a:off x="2491800" y="430190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14"/>
            <p:cNvSpPr/>
            <p:nvPr/>
          </p:nvSpPr>
          <p:spPr>
            <a:xfrm>
              <a:off x="2491800" y="460292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14"/>
            <p:cNvSpPr/>
            <p:nvPr/>
          </p:nvSpPr>
          <p:spPr>
            <a:xfrm>
              <a:off x="2491800" y="47534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14"/>
            <p:cNvSpPr/>
            <p:nvPr/>
          </p:nvSpPr>
          <p:spPr>
            <a:xfrm>
              <a:off x="2491800" y="505445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14"/>
            <p:cNvSpPr/>
            <p:nvPr/>
          </p:nvSpPr>
          <p:spPr>
            <a:xfrm>
              <a:off x="2491800" y="53554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14"/>
            <p:cNvSpPr/>
            <p:nvPr/>
          </p:nvSpPr>
          <p:spPr>
            <a:xfrm>
              <a:off x="2642325" y="53912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14"/>
            <p:cNvSpPr/>
            <p:nvPr/>
          </p:nvSpPr>
          <p:spPr>
            <a:xfrm>
              <a:off x="2642325" y="9906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14"/>
            <p:cNvSpPr/>
            <p:nvPr/>
          </p:nvSpPr>
          <p:spPr>
            <a:xfrm>
              <a:off x="2642325" y="11411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14"/>
            <p:cNvSpPr/>
            <p:nvPr/>
          </p:nvSpPr>
          <p:spPr>
            <a:xfrm>
              <a:off x="2642325" y="129170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14"/>
            <p:cNvSpPr/>
            <p:nvPr/>
          </p:nvSpPr>
          <p:spPr>
            <a:xfrm>
              <a:off x="2642325" y="159270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14"/>
            <p:cNvSpPr/>
            <p:nvPr/>
          </p:nvSpPr>
          <p:spPr>
            <a:xfrm>
              <a:off x="2642325" y="18937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14"/>
            <p:cNvSpPr/>
            <p:nvPr/>
          </p:nvSpPr>
          <p:spPr>
            <a:xfrm>
              <a:off x="2642325" y="20442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14"/>
            <p:cNvSpPr/>
            <p:nvPr/>
          </p:nvSpPr>
          <p:spPr>
            <a:xfrm>
              <a:off x="2642325" y="21947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14"/>
            <p:cNvSpPr/>
            <p:nvPr/>
          </p:nvSpPr>
          <p:spPr>
            <a:xfrm>
              <a:off x="2642325" y="24957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14"/>
            <p:cNvSpPr/>
            <p:nvPr/>
          </p:nvSpPr>
          <p:spPr>
            <a:xfrm>
              <a:off x="2642325" y="27968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14"/>
            <p:cNvSpPr/>
            <p:nvPr/>
          </p:nvSpPr>
          <p:spPr>
            <a:xfrm>
              <a:off x="2642325" y="30978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14"/>
            <p:cNvSpPr/>
            <p:nvPr/>
          </p:nvSpPr>
          <p:spPr>
            <a:xfrm>
              <a:off x="2642325" y="33988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14"/>
            <p:cNvSpPr/>
            <p:nvPr/>
          </p:nvSpPr>
          <p:spPr>
            <a:xfrm>
              <a:off x="2642325" y="35493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14"/>
            <p:cNvSpPr/>
            <p:nvPr/>
          </p:nvSpPr>
          <p:spPr>
            <a:xfrm>
              <a:off x="2642325" y="400087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14"/>
            <p:cNvSpPr/>
            <p:nvPr/>
          </p:nvSpPr>
          <p:spPr>
            <a:xfrm>
              <a:off x="2642325" y="41514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14"/>
            <p:cNvSpPr/>
            <p:nvPr/>
          </p:nvSpPr>
          <p:spPr>
            <a:xfrm>
              <a:off x="2642325" y="430190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14"/>
            <p:cNvSpPr/>
            <p:nvPr/>
          </p:nvSpPr>
          <p:spPr>
            <a:xfrm>
              <a:off x="2642325" y="44524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14"/>
            <p:cNvSpPr/>
            <p:nvPr/>
          </p:nvSpPr>
          <p:spPr>
            <a:xfrm>
              <a:off x="2642325" y="46029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14"/>
            <p:cNvSpPr/>
            <p:nvPr/>
          </p:nvSpPr>
          <p:spPr>
            <a:xfrm>
              <a:off x="2642325" y="49039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14"/>
            <p:cNvSpPr/>
            <p:nvPr/>
          </p:nvSpPr>
          <p:spPr>
            <a:xfrm>
              <a:off x="2642325" y="505445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14"/>
            <p:cNvSpPr/>
            <p:nvPr/>
          </p:nvSpPr>
          <p:spPr>
            <a:xfrm>
              <a:off x="2792825" y="23812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14"/>
            <p:cNvSpPr/>
            <p:nvPr/>
          </p:nvSpPr>
          <p:spPr>
            <a:xfrm>
              <a:off x="2792825" y="6896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14"/>
            <p:cNvSpPr/>
            <p:nvPr/>
          </p:nvSpPr>
          <p:spPr>
            <a:xfrm>
              <a:off x="2792825" y="99067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14"/>
            <p:cNvSpPr/>
            <p:nvPr/>
          </p:nvSpPr>
          <p:spPr>
            <a:xfrm>
              <a:off x="2792825" y="14422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14"/>
            <p:cNvSpPr/>
            <p:nvPr/>
          </p:nvSpPr>
          <p:spPr>
            <a:xfrm>
              <a:off x="2792825" y="159270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14"/>
            <p:cNvSpPr/>
            <p:nvPr/>
          </p:nvSpPr>
          <p:spPr>
            <a:xfrm>
              <a:off x="2792825" y="21947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14"/>
            <p:cNvSpPr/>
            <p:nvPr/>
          </p:nvSpPr>
          <p:spPr>
            <a:xfrm>
              <a:off x="2792825" y="234527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14"/>
            <p:cNvSpPr/>
            <p:nvPr/>
          </p:nvSpPr>
          <p:spPr>
            <a:xfrm>
              <a:off x="2792825" y="264627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14"/>
            <p:cNvSpPr/>
            <p:nvPr/>
          </p:nvSpPr>
          <p:spPr>
            <a:xfrm>
              <a:off x="2792825" y="27968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14"/>
            <p:cNvSpPr/>
            <p:nvPr/>
          </p:nvSpPr>
          <p:spPr>
            <a:xfrm>
              <a:off x="2792825" y="294730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14"/>
            <p:cNvSpPr/>
            <p:nvPr/>
          </p:nvSpPr>
          <p:spPr>
            <a:xfrm>
              <a:off x="2792825" y="309782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14"/>
            <p:cNvSpPr/>
            <p:nvPr/>
          </p:nvSpPr>
          <p:spPr>
            <a:xfrm>
              <a:off x="2792825" y="35493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14"/>
            <p:cNvSpPr/>
            <p:nvPr/>
          </p:nvSpPr>
          <p:spPr>
            <a:xfrm>
              <a:off x="2792825" y="369987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14"/>
            <p:cNvSpPr/>
            <p:nvPr/>
          </p:nvSpPr>
          <p:spPr>
            <a:xfrm>
              <a:off x="2792825" y="385037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14"/>
            <p:cNvSpPr/>
            <p:nvPr/>
          </p:nvSpPr>
          <p:spPr>
            <a:xfrm>
              <a:off x="2792825" y="41514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14"/>
            <p:cNvSpPr/>
            <p:nvPr/>
          </p:nvSpPr>
          <p:spPr>
            <a:xfrm>
              <a:off x="2792825" y="49039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14"/>
            <p:cNvSpPr/>
            <p:nvPr/>
          </p:nvSpPr>
          <p:spPr>
            <a:xfrm>
              <a:off x="2792825" y="520497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14"/>
            <p:cNvSpPr/>
            <p:nvPr/>
          </p:nvSpPr>
          <p:spPr>
            <a:xfrm>
              <a:off x="2792825" y="53554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14"/>
            <p:cNvSpPr/>
            <p:nvPr/>
          </p:nvSpPr>
          <p:spPr>
            <a:xfrm>
              <a:off x="2943325" y="3886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14"/>
            <p:cNvSpPr/>
            <p:nvPr/>
          </p:nvSpPr>
          <p:spPr>
            <a:xfrm>
              <a:off x="2943325" y="53912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14"/>
            <p:cNvSpPr/>
            <p:nvPr/>
          </p:nvSpPr>
          <p:spPr>
            <a:xfrm>
              <a:off x="2943325" y="9906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14"/>
            <p:cNvSpPr/>
            <p:nvPr/>
          </p:nvSpPr>
          <p:spPr>
            <a:xfrm>
              <a:off x="2943325" y="129170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14"/>
            <p:cNvSpPr/>
            <p:nvPr/>
          </p:nvSpPr>
          <p:spPr>
            <a:xfrm>
              <a:off x="2943325" y="15927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14"/>
            <p:cNvSpPr/>
            <p:nvPr/>
          </p:nvSpPr>
          <p:spPr>
            <a:xfrm>
              <a:off x="2943325"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14"/>
            <p:cNvSpPr/>
            <p:nvPr/>
          </p:nvSpPr>
          <p:spPr>
            <a:xfrm>
              <a:off x="2943325" y="23452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14"/>
            <p:cNvSpPr/>
            <p:nvPr/>
          </p:nvSpPr>
          <p:spPr>
            <a:xfrm>
              <a:off x="2943325"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14"/>
            <p:cNvSpPr/>
            <p:nvPr/>
          </p:nvSpPr>
          <p:spPr>
            <a:xfrm>
              <a:off x="2943325" y="30978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14"/>
            <p:cNvSpPr/>
            <p:nvPr/>
          </p:nvSpPr>
          <p:spPr>
            <a:xfrm>
              <a:off x="2943325" y="32483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14"/>
            <p:cNvSpPr/>
            <p:nvPr/>
          </p:nvSpPr>
          <p:spPr>
            <a:xfrm>
              <a:off x="2943325" y="35493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14"/>
            <p:cNvSpPr/>
            <p:nvPr/>
          </p:nvSpPr>
          <p:spPr>
            <a:xfrm>
              <a:off x="2943325" y="36998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14"/>
            <p:cNvSpPr/>
            <p:nvPr/>
          </p:nvSpPr>
          <p:spPr>
            <a:xfrm>
              <a:off x="2943325" y="38503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14"/>
            <p:cNvSpPr/>
            <p:nvPr/>
          </p:nvSpPr>
          <p:spPr>
            <a:xfrm>
              <a:off x="2943325" y="41514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14"/>
            <p:cNvSpPr/>
            <p:nvPr/>
          </p:nvSpPr>
          <p:spPr>
            <a:xfrm>
              <a:off x="2943325" y="430190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14"/>
            <p:cNvSpPr/>
            <p:nvPr/>
          </p:nvSpPr>
          <p:spPr>
            <a:xfrm>
              <a:off x="2943325" y="47534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14"/>
            <p:cNvSpPr/>
            <p:nvPr/>
          </p:nvSpPr>
          <p:spPr>
            <a:xfrm>
              <a:off x="2943325" y="505445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14"/>
            <p:cNvSpPr/>
            <p:nvPr/>
          </p:nvSpPr>
          <p:spPr>
            <a:xfrm>
              <a:off x="2943325"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14"/>
            <p:cNvSpPr/>
            <p:nvPr/>
          </p:nvSpPr>
          <p:spPr>
            <a:xfrm>
              <a:off x="3093850" y="2381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14"/>
            <p:cNvSpPr/>
            <p:nvPr/>
          </p:nvSpPr>
          <p:spPr>
            <a:xfrm>
              <a:off x="3093850" y="6896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14"/>
            <p:cNvSpPr/>
            <p:nvPr/>
          </p:nvSpPr>
          <p:spPr>
            <a:xfrm>
              <a:off x="3093850" y="11411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14"/>
            <p:cNvSpPr/>
            <p:nvPr/>
          </p:nvSpPr>
          <p:spPr>
            <a:xfrm>
              <a:off x="3093850" y="174322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14"/>
            <p:cNvSpPr/>
            <p:nvPr/>
          </p:nvSpPr>
          <p:spPr>
            <a:xfrm>
              <a:off x="3093850" y="23452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14"/>
            <p:cNvSpPr/>
            <p:nvPr/>
          </p:nvSpPr>
          <p:spPr>
            <a:xfrm>
              <a:off x="3093850" y="30978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14"/>
            <p:cNvSpPr/>
            <p:nvPr/>
          </p:nvSpPr>
          <p:spPr>
            <a:xfrm>
              <a:off x="3093850" y="430190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14"/>
            <p:cNvSpPr/>
            <p:nvPr/>
          </p:nvSpPr>
          <p:spPr>
            <a:xfrm>
              <a:off x="3093850" y="44524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14"/>
            <p:cNvSpPr/>
            <p:nvPr/>
          </p:nvSpPr>
          <p:spPr>
            <a:xfrm>
              <a:off x="3093850" y="53554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14"/>
            <p:cNvSpPr/>
            <p:nvPr/>
          </p:nvSpPr>
          <p:spPr>
            <a:xfrm>
              <a:off x="3244350" y="3886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14"/>
            <p:cNvSpPr/>
            <p:nvPr/>
          </p:nvSpPr>
          <p:spPr>
            <a:xfrm>
              <a:off x="3244350" y="129170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14"/>
            <p:cNvSpPr/>
            <p:nvPr/>
          </p:nvSpPr>
          <p:spPr>
            <a:xfrm>
              <a:off x="3244350"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14"/>
            <p:cNvSpPr/>
            <p:nvPr/>
          </p:nvSpPr>
          <p:spPr>
            <a:xfrm>
              <a:off x="3244350"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14"/>
            <p:cNvSpPr/>
            <p:nvPr/>
          </p:nvSpPr>
          <p:spPr>
            <a:xfrm>
              <a:off x="3244350" y="36998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14"/>
            <p:cNvSpPr/>
            <p:nvPr/>
          </p:nvSpPr>
          <p:spPr>
            <a:xfrm>
              <a:off x="3244350" y="44524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14"/>
            <p:cNvSpPr/>
            <p:nvPr/>
          </p:nvSpPr>
          <p:spPr>
            <a:xfrm>
              <a:off x="3244350" y="46029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14"/>
            <p:cNvSpPr/>
            <p:nvPr/>
          </p:nvSpPr>
          <p:spPr>
            <a:xfrm>
              <a:off x="3244350"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14"/>
            <p:cNvSpPr/>
            <p:nvPr/>
          </p:nvSpPr>
          <p:spPr>
            <a:xfrm>
              <a:off x="3394875" y="2381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14"/>
            <p:cNvSpPr/>
            <p:nvPr/>
          </p:nvSpPr>
          <p:spPr>
            <a:xfrm>
              <a:off x="3394875" y="129170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14"/>
            <p:cNvSpPr/>
            <p:nvPr/>
          </p:nvSpPr>
          <p:spPr>
            <a:xfrm>
              <a:off x="3394875" y="32483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14"/>
            <p:cNvSpPr/>
            <p:nvPr/>
          </p:nvSpPr>
          <p:spPr>
            <a:xfrm>
              <a:off x="3394875" y="38503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14"/>
            <p:cNvSpPr/>
            <p:nvPr/>
          </p:nvSpPr>
          <p:spPr>
            <a:xfrm>
              <a:off x="3394875" y="44524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14"/>
            <p:cNvSpPr/>
            <p:nvPr/>
          </p:nvSpPr>
          <p:spPr>
            <a:xfrm>
              <a:off x="3394875" y="52049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14"/>
            <p:cNvSpPr/>
            <p:nvPr/>
          </p:nvSpPr>
          <p:spPr>
            <a:xfrm>
              <a:off x="3545375" y="6896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14"/>
            <p:cNvSpPr/>
            <p:nvPr/>
          </p:nvSpPr>
          <p:spPr>
            <a:xfrm>
              <a:off x="3545375" y="159270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6" name="Google Shape;466;p14"/>
            <p:cNvSpPr/>
            <p:nvPr/>
          </p:nvSpPr>
          <p:spPr>
            <a:xfrm>
              <a:off x="3545375" y="264627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67" name="Google Shape;467;p14"/>
          <p:cNvGrpSpPr/>
          <p:nvPr/>
        </p:nvGrpSpPr>
        <p:grpSpPr>
          <a:xfrm rot="10800000">
            <a:off x="6367294" y="28698"/>
            <a:ext cx="2309820" cy="5086302"/>
            <a:chOff x="1287725" y="238125"/>
            <a:chExt cx="2379050" cy="5238750"/>
          </a:xfrm>
        </p:grpSpPr>
        <p:sp>
          <p:nvSpPr>
            <p:cNvPr id="468" name="Google Shape;468;p14"/>
            <p:cNvSpPr/>
            <p:nvPr/>
          </p:nvSpPr>
          <p:spPr>
            <a:xfrm>
              <a:off x="1287725" y="38862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14"/>
            <p:cNvSpPr/>
            <p:nvPr/>
          </p:nvSpPr>
          <p:spPr>
            <a:xfrm>
              <a:off x="1287725" y="6896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14"/>
            <p:cNvSpPr/>
            <p:nvPr/>
          </p:nvSpPr>
          <p:spPr>
            <a:xfrm>
              <a:off x="1287725" y="8401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14"/>
            <p:cNvSpPr/>
            <p:nvPr/>
          </p:nvSpPr>
          <p:spPr>
            <a:xfrm>
              <a:off x="1287725" y="129170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14"/>
            <p:cNvSpPr/>
            <p:nvPr/>
          </p:nvSpPr>
          <p:spPr>
            <a:xfrm>
              <a:off x="1287725" y="174322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14"/>
            <p:cNvSpPr/>
            <p:nvPr/>
          </p:nvSpPr>
          <p:spPr>
            <a:xfrm>
              <a:off x="1287725" y="18937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14"/>
            <p:cNvSpPr/>
            <p:nvPr/>
          </p:nvSpPr>
          <p:spPr>
            <a:xfrm>
              <a:off x="1287725" y="20442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14"/>
            <p:cNvSpPr/>
            <p:nvPr/>
          </p:nvSpPr>
          <p:spPr>
            <a:xfrm>
              <a:off x="1287725" y="24957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14"/>
            <p:cNvSpPr/>
            <p:nvPr/>
          </p:nvSpPr>
          <p:spPr>
            <a:xfrm>
              <a:off x="1287725" y="2947300"/>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14"/>
            <p:cNvSpPr/>
            <p:nvPr/>
          </p:nvSpPr>
          <p:spPr>
            <a:xfrm>
              <a:off x="1287725" y="36998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14"/>
            <p:cNvSpPr/>
            <p:nvPr/>
          </p:nvSpPr>
          <p:spPr>
            <a:xfrm>
              <a:off x="1287725" y="385037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14"/>
            <p:cNvSpPr/>
            <p:nvPr/>
          </p:nvSpPr>
          <p:spPr>
            <a:xfrm>
              <a:off x="1287725" y="44524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14"/>
            <p:cNvSpPr/>
            <p:nvPr/>
          </p:nvSpPr>
          <p:spPr>
            <a:xfrm>
              <a:off x="1287725" y="47534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14"/>
            <p:cNvSpPr/>
            <p:nvPr/>
          </p:nvSpPr>
          <p:spPr>
            <a:xfrm>
              <a:off x="1287725" y="5054450"/>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14"/>
            <p:cNvSpPr/>
            <p:nvPr/>
          </p:nvSpPr>
          <p:spPr>
            <a:xfrm>
              <a:off x="1287725" y="520497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14"/>
            <p:cNvSpPr/>
            <p:nvPr/>
          </p:nvSpPr>
          <p:spPr>
            <a:xfrm>
              <a:off x="1438225" y="38862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14"/>
            <p:cNvSpPr/>
            <p:nvPr/>
          </p:nvSpPr>
          <p:spPr>
            <a:xfrm>
              <a:off x="1438225" y="23452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14"/>
            <p:cNvSpPr/>
            <p:nvPr/>
          </p:nvSpPr>
          <p:spPr>
            <a:xfrm>
              <a:off x="1438225" y="27968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14"/>
            <p:cNvSpPr/>
            <p:nvPr/>
          </p:nvSpPr>
          <p:spPr>
            <a:xfrm>
              <a:off x="1438225" y="41514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14"/>
            <p:cNvSpPr/>
            <p:nvPr/>
          </p:nvSpPr>
          <p:spPr>
            <a:xfrm>
              <a:off x="1588750" y="38862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14"/>
            <p:cNvSpPr/>
            <p:nvPr/>
          </p:nvSpPr>
          <p:spPr>
            <a:xfrm>
              <a:off x="1588750" y="53912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14"/>
            <p:cNvSpPr/>
            <p:nvPr/>
          </p:nvSpPr>
          <p:spPr>
            <a:xfrm>
              <a:off x="1588750" y="6896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14"/>
            <p:cNvSpPr/>
            <p:nvPr/>
          </p:nvSpPr>
          <p:spPr>
            <a:xfrm>
              <a:off x="1588750" y="11411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14"/>
            <p:cNvSpPr/>
            <p:nvPr/>
          </p:nvSpPr>
          <p:spPr>
            <a:xfrm>
              <a:off x="1588750" y="18937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14"/>
            <p:cNvSpPr/>
            <p:nvPr/>
          </p:nvSpPr>
          <p:spPr>
            <a:xfrm>
              <a:off x="1588750" y="20442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14"/>
            <p:cNvSpPr/>
            <p:nvPr/>
          </p:nvSpPr>
          <p:spPr>
            <a:xfrm>
              <a:off x="1588750" y="23452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14"/>
            <p:cNvSpPr/>
            <p:nvPr/>
          </p:nvSpPr>
          <p:spPr>
            <a:xfrm>
              <a:off x="1588750" y="30978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14"/>
            <p:cNvSpPr/>
            <p:nvPr/>
          </p:nvSpPr>
          <p:spPr>
            <a:xfrm>
              <a:off x="1588750" y="35493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14"/>
            <p:cNvSpPr/>
            <p:nvPr/>
          </p:nvSpPr>
          <p:spPr>
            <a:xfrm>
              <a:off x="1588750" y="53554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14"/>
            <p:cNvSpPr/>
            <p:nvPr/>
          </p:nvSpPr>
          <p:spPr>
            <a:xfrm>
              <a:off x="1739250" y="38862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14"/>
            <p:cNvSpPr/>
            <p:nvPr/>
          </p:nvSpPr>
          <p:spPr>
            <a:xfrm>
              <a:off x="1739250"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14"/>
            <p:cNvSpPr/>
            <p:nvPr/>
          </p:nvSpPr>
          <p:spPr>
            <a:xfrm>
              <a:off x="1739250" y="9906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14"/>
            <p:cNvSpPr/>
            <p:nvPr/>
          </p:nvSpPr>
          <p:spPr>
            <a:xfrm>
              <a:off x="1739250" y="15927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14"/>
            <p:cNvSpPr/>
            <p:nvPr/>
          </p:nvSpPr>
          <p:spPr>
            <a:xfrm>
              <a:off x="1739250" y="174322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14"/>
            <p:cNvSpPr/>
            <p:nvPr/>
          </p:nvSpPr>
          <p:spPr>
            <a:xfrm>
              <a:off x="1739250" y="20442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14"/>
            <p:cNvSpPr/>
            <p:nvPr/>
          </p:nvSpPr>
          <p:spPr>
            <a:xfrm>
              <a:off x="1739250" y="21947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14"/>
            <p:cNvSpPr/>
            <p:nvPr/>
          </p:nvSpPr>
          <p:spPr>
            <a:xfrm>
              <a:off x="1739250" y="23452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14"/>
            <p:cNvSpPr/>
            <p:nvPr/>
          </p:nvSpPr>
          <p:spPr>
            <a:xfrm>
              <a:off x="1739250" y="29473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14"/>
            <p:cNvSpPr/>
            <p:nvPr/>
          </p:nvSpPr>
          <p:spPr>
            <a:xfrm>
              <a:off x="1739250" y="30978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14"/>
            <p:cNvSpPr/>
            <p:nvPr/>
          </p:nvSpPr>
          <p:spPr>
            <a:xfrm>
              <a:off x="1739250" y="32483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14"/>
            <p:cNvSpPr/>
            <p:nvPr/>
          </p:nvSpPr>
          <p:spPr>
            <a:xfrm>
              <a:off x="1739250" y="38503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14"/>
            <p:cNvSpPr/>
            <p:nvPr/>
          </p:nvSpPr>
          <p:spPr>
            <a:xfrm>
              <a:off x="1739250" y="40008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14"/>
            <p:cNvSpPr/>
            <p:nvPr/>
          </p:nvSpPr>
          <p:spPr>
            <a:xfrm>
              <a:off x="1739250" y="44524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14"/>
            <p:cNvSpPr/>
            <p:nvPr/>
          </p:nvSpPr>
          <p:spPr>
            <a:xfrm>
              <a:off x="1739250" y="46029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14"/>
            <p:cNvSpPr/>
            <p:nvPr/>
          </p:nvSpPr>
          <p:spPr>
            <a:xfrm>
              <a:off x="1739250" y="47534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14"/>
            <p:cNvSpPr/>
            <p:nvPr/>
          </p:nvSpPr>
          <p:spPr>
            <a:xfrm>
              <a:off x="1739250" y="505445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14"/>
            <p:cNvSpPr/>
            <p:nvPr/>
          </p:nvSpPr>
          <p:spPr>
            <a:xfrm>
              <a:off x="1889750" y="539125"/>
              <a:ext cx="121425" cy="121425"/>
            </a:xfrm>
            <a:custGeom>
              <a:rect b="b" l="l" r="r" t="t"/>
              <a:pathLst>
                <a:path extrusionOk="0" h="4857"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14"/>
            <p:cNvSpPr/>
            <p:nvPr/>
          </p:nvSpPr>
          <p:spPr>
            <a:xfrm>
              <a:off x="1889750" y="689650"/>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14"/>
            <p:cNvSpPr/>
            <p:nvPr/>
          </p:nvSpPr>
          <p:spPr>
            <a:xfrm>
              <a:off x="1889750" y="990675"/>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14"/>
            <p:cNvSpPr/>
            <p:nvPr/>
          </p:nvSpPr>
          <p:spPr>
            <a:xfrm>
              <a:off x="1889750" y="1141175"/>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14"/>
            <p:cNvSpPr/>
            <p:nvPr/>
          </p:nvSpPr>
          <p:spPr>
            <a:xfrm>
              <a:off x="1889750" y="1291700"/>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14"/>
            <p:cNvSpPr/>
            <p:nvPr/>
          </p:nvSpPr>
          <p:spPr>
            <a:xfrm>
              <a:off x="1889750" y="1592700"/>
              <a:ext cx="121425" cy="121425"/>
            </a:xfrm>
            <a:custGeom>
              <a:rect b="b" l="l" r="r" t="t"/>
              <a:pathLst>
                <a:path extrusionOk="0" h="4857"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14"/>
            <p:cNvSpPr/>
            <p:nvPr/>
          </p:nvSpPr>
          <p:spPr>
            <a:xfrm>
              <a:off x="1889750" y="3248325"/>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14"/>
            <p:cNvSpPr/>
            <p:nvPr/>
          </p:nvSpPr>
          <p:spPr>
            <a:xfrm>
              <a:off x="1889750" y="3549350"/>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14"/>
            <p:cNvSpPr/>
            <p:nvPr/>
          </p:nvSpPr>
          <p:spPr>
            <a:xfrm>
              <a:off x="1889750" y="3699875"/>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14"/>
            <p:cNvSpPr/>
            <p:nvPr/>
          </p:nvSpPr>
          <p:spPr>
            <a:xfrm>
              <a:off x="1889750" y="5054450"/>
              <a:ext cx="121425" cy="121425"/>
            </a:xfrm>
            <a:custGeom>
              <a:rect b="b" l="l" r="r" t="t"/>
              <a:pathLst>
                <a:path extrusionOk="0" h="4857"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14"/>
            <p:cNvSpPr/>
            <p:nvPr/>
          </p:nvSpPr>
          <p:spPr>
            <a:xfrm>
              <a:off x="1889750" y="5355475"/>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14"/>
            <p:cNvSpPr/>
            <p:nvPr/>
          </p:nvSpPr>
          <p:spPr>
            <a:xfrm>
              <a:off x="2040275" y="2381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14"/>
            <p:cNvSpPr/>
            <p:nvPr/>
          </p:nvSpPr>
          <p:spPr>
            <a:xfrm>
              <a:off x="2040275" y="539125"/>
              <a:ext cx="121400" cy="121425"/>
            </a:xfrm>
            <a:custGeom>
              <a:rect b="b" l="l" r="r" t="t"/>
              <a:pathLst>
                <a:path extrusionOk="0" h="4857"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14"/>
            <p:cNvSpPr/>
            <p:nvPr/>
          </p:nvSpPr>
          <p:spPr>
            <a:xfrm>
              <a:off x="2040275" y="8401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14"/>
            <p:cNvSpPr/>
            <p:nvPr/>
          </p:nvSpPr>
          <p:spPr>
            <a:xfrm>
              <a:off x="2040275" y="99067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14"/>
            <p:cNvSpPr/>
            <p:nvPr/>
          </p:nvSpPr>
          <p:spPr>
            <a:xfrm>
              <a:off x="2040275" y="1592700"/>
              <a:ext cx="121400" cy="121425"/>
            </a:xfrm>
            <a:custGeom>
              <a:rect b="b" l="l" r="r" t="t"/>
              <a:pathLst>
                <a:path extrusionOk="0" h="4857"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14"/>
            <p:cNvSpPr/>
            <p:nvPr/>
          </p:nvSpPr>
          <p:spPr>
            <a:xfrm>
              <a:off x="2040275" y="21947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14"/>
            <p:cNvSpPr/>
            <p:nvPr/>
          </p:nvSpPr>
          <p:spPr>
            <a:xfrm>
              <a:off x="2040275" y="234527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14"/>
            <p:cNvSpPr/>
            <p:nvPr/>
          </p:nvSpPr>
          <p:spPr>
            <a:xfrm>
              <a:off x="2040275" y="2495775"/>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14"/>
            <p:cNvSpPr/>
            <p:nvPr/>
          </p:nvSpPr>
          <p:spPr>
            <a:xfrm>
              <a:off x="2040275" y="33988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14"/>
            <p:cNvSpPr/>
            <p:nvPr/>
          </p:nvSpPr>
          <p:spPr>
            <a:xfrm>
              <a:off x="2040275" y="4151400"/>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14"/>
            <p:cNvSpPr/>
            <p:nvPr/>
          </p:nvSpPr>
          <p:spPr>
            <a:xfrm>
              <a:off x="2040275" y="4602925"/>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14"/>
            <p:cNvSpPr/>
            <p:nvPr/>
          </p:nvSpPr>
          <p:spPr>
            <a:xfrm>
              <a:off x="2040275" y="47534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14"/>
            <p:cNvSpPr/>
            <p:nvPr/>
          </p:nvSpPr>
          <p:spPr>
            <a:xfrm>
              <a:off x="2040275" y="5355475"/>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14"/>
            <p:cNvSpPr/>
            <p:nvPr/>
          </p:nvSpPr>
          <p:spPr>
            <a:xfrm>
              <a:off x="2190775" y="388625"/>
              <a:ext cx="121425" cy="121400"/>
            </a:xfrm>
            <a:custGeom>
              <a:rect b="b" l="l" r="r" t="t"/>
              <a:pathLst>
                <a:path extrusionOk="0" h="4856" w="4857">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p14"/>
            <p:cNvSpPr/>
            <p:nvPr/>
          </p:nvSpPr>
          <p:spPr>
            <a:xfrm>
              <a:off x="2190775" y="539125"/>
              <a:ext cx="121425" cy="121425"/>
            </a:xfrm>
            <a:custGeom>
              <a:rect b="b" l="l" r="r" t="t"/>
              <a:pathLst>
                <a:path extrusionOk="0" h="4857"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14"/>
            <p:cNvSpPr/>
            <p:nvPr/>
          </p:nvSpPr>
          <p:spPr>
            <a:xfrm>
              <a:off x="2190775" y="990675"/>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14"/>
            <p:cNvSpPr/>
            <p:nvPr/>
          </p:nvSpPr>
          <p:spPr>
            <a:xfrm>
              <a:off x="2190775" y="1442200"/>
              <a:ext cx="121425" cy="121400"/>
            </a:xfrm>
            <a:custGeom>
              <a:rect b="b" l="l" r="r" t="t"/>
              <a:pathLst>
                <a:path extrusionOk="0" h="4856" w="4857">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14"/>
            <p:cNvSpPr/>
            <p:nvPr/>
          </p:nvSpPr>
          <p:spPr>
            <a:xfrm>
              <a:off x="2190775" y="2646275"/>
              <a:ext cx="121425" cy="121425"/>
            </a:xfrm>
            <a:custGeom>
              <a:rect b="b" l="l" r="r" t="t"/>
              <a:pathLst>
                <a:path extrusionOk="0" h="4857"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14"/>
            <p:cNvSpPr/>
            <p:nvPr/>
          </p:nvSpPr>
          <p:spPr>
            <a:xfrm>
              <a:off x="2190775" y="2947300"/>
              <a:ext cx="121425" cy="121425"/>
            </a:xfrm>
            <a:custGeom>
              <a:rect b="b" l="l" r="r" t="t"/>
              <a:pathLst>
                <a:path extrusionOk="0" h="4857"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14"/>
            <p:cNvSpPr/>
            <p:nvPr/>
          </p:nvSpPr>
          <p:spPr>
            <a:xfrm>
              <a:off x="2190775" y="3850375"/>
              <a:ext cx="121425" cy="121400"/>
            </a:xfrm>
            <a:custGeom>
              <a:rect b="b" l="l" r="r" t="t"/>
              <a:pathLst>
                <a:path extrusionOk="0" h="4856" w="4857">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14"/>
            <p:cNvSpPr/>
            <p:nvPr/>
          </p:nvSpPr>
          <p:spPr>
            <a:xfrm>
              <a:off x="2190775" y="4301900"/>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14"/>
            <p:cNvSpPr/>
            <p:nvPr/>
          </p:nvSpPr>
          <p:spPr>
            <a:xfrm>
              <a:off x="2190775" y="4903950"/>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14"/>
            <p:cNvSpPr/>
            <p:nvPr/>
          </p:nvSpPr>
          <p:spPr>
            <a:xfrm>
              <a:off x="2341300" y="2381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14"/>
            <p:cNvSpPr/>
            <p:nvPr/>
          </p:nvSpPr>
          <p:spPr>
            <a:xfrm>
              <a:off x="2341300" y="38862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14"/>
            <p:cNvSpPr/>
            <p:nvPr/>
          </p:nvSpPr>
          <p:spPr>
            <a:xfrm>
              <a:off x="2341300" y="8401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14"/>
            <p:cNvSpPr/>
            <p:nvPr/>
          </p:nvSpPr>
          <p:spPr>
            <a:xfrm>
              <a:off x="2341300" y="11411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14"/>
            <p:cNvSpPr/>
            <p:nvPr/>
          </p:nvSpPr>
          <p:spPr>
            <a:xfrm>
              <a:off x="2341300" y="18937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14"/>
            <p:cNvSpPr/>
            <p:nvPr/>
          </p:nvSpPr>
          <p:spPr>
            <a:xfrm>
              <a:off x="2341300" y="20442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14"/>
            <p:cNvSpPr/>
            <p:nvPr/>
          </p:nvSpPr>
          <p:spPr>
            <a:xfrm>
              <a:off x="2341300" y="36998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14"/>
            <p:cNvSpPr/>
            <p:nvPr/>
          </p:nvSpPr>
          <p:spPr>
            <a:xfrm>
              <a:off x="2341300" y="40008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14"/>
            <p:cNvSpPr/>
            <p:nvPr/>
          </p:nvSpPr>
          <p:spPr>
            <a:xfrm>
              <a:off x="2491800" y="2381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14"/>
            <p:cNvSpPr/>
            <p:nvPr/>
          </p:nvSpPr>
          <p:spPr>
            <a:xfrm>
              <a:off x="2491800" y="129170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14"/>
            <p:cNvSpPr/>
            <p:nvPr/>
          </p:nvSpPr>
          <p:spPr>
            <a:xfrm>
              <a:off x="2491800" y="21947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8" name="Google Shape;558;p14"/>
            <p:cNvSpPr/>
            <p:nvPr/>
          </p:nvSpPr>
          <p:spPr>
            <a:xfrm>
              <a:off x="2491800" y="36998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14"/>
            <p:cNvSpPr/>
            <p:nvPr/>
          </p:nvSpPr>
          <p:spPr>
            <a:xfrm>
              <a:off x="2491800" y="49039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14"/>
            <p:cNvSpPr/>
            <p:nvPr/>
          </p:nvSpPr>
          <p:spPr>
            <a:xfrm>
              <a:off x="2642325" y="2381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1" name="Google Shape;561;p14"/>
            <p:cNvSpPr/>
            <p:nvPr/>
          </p:nvSpPr>
          <p:spPr>
            <a:xfrm>
              <a:off x="2642325" y="6896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14"/>
            <p:cNvSpPr/>
            <p:nvPr/>
          </p:nvSpPr>
          <p:spPr>
            <a:xfrm>
              <a:off x="2642325" y="23452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14"/>
            <p:cNvSpPr/>
            <p:nvPr/>
          </p:nvSpPr>
          <p:spPr>
            <a:xfrm>
              <a:off x="2642325" y="32483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14"/>
            <p:cNvSpPr/>
            <p:nvPr/>
          </p:nvSpPr>
          <p:spPr>
            <a:xfrm>
              <a:off x="2642325" y="36998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14"/>
            <p:cNvSpPr/>
            <p:nvPr/>
          </p:nvSpPr>
          <p:spPr>
            <a:xfrm>
              <a:off x="2792825" y="430190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14"/>
            <p:cNvSpPr/>
            <p:nvPr/>
          </p:nvSpPr>
          <p:spPr>
            <a:xfrm>
              <a:off x="2943325" y="1442200"/>
              <a:ext cx="121425" cy="121400"/>
            </a:xfrm>
            <a:custGeom>
              <a:rect b="b" l="l" r="r" t="t"/>
              <a:pathLst>
                <a:path extrusionOk="0" h="4856" w="4857">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14"/>
            <p:cNvSpPr/>
            <p:nvPr/>
          </p:nvSpPr>
          <p:spPr>
            <a:xfrm>
              <a:off x="2943325" y="2646275"/>
              <a:ext cx="121425" cy="121425"/>
            </a:xfrm>
            <a:custGeom>
              <a:rect b="b" l="l" r="r" t="t"/>
              <a:pathLst>
                <a:path extrusionOk="0" h="4857"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14"/>
            <p:cNvSpPr/>
            <p:nvPr/>
          </p:nvSpPr>
          <p:spPr>
            <a:xfrm>
              <a:off x="3093850" y="5054450"/>
              <a:ext cx="121400" cy="121425"/>
            </a:xfrm>
            <a:custGeom>
              <a:rect b="b" l="l" r="r" t="t"/>
              <a:pathLst>
                <a:path extrusionOk="0" h="4857"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14"/>
            <p:cNvSpPr/>
            <p:nvPr/>
          </p:nvSpPr>
          <p:spPr>
            <a:xfrm>
              <a:off x="3394875" y="24957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14"/>
            <p:cNvSpPr/>
            <p:nvPr/>
          </p:nvSpPr>
          <p:spPr>
            <a:xfrm>
              <a:off x="3545375" y="49039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571" name="Shape 571"/>
        <p:cNvGrpSpPr/>
        <p:nvPr/>
      </p:nvGrpSpPr>
      <p:grpSpPr>
        <a:xfrm>
          <a:off x="0" y="0"/>
          <a:ext cx="0" cy="0"/>
          <a:chOff x="0" y="0"/>
          <a:chExt cx="0" cy="0"/>
        </a:xfrm>
      </p:grpSpPr>
      <p:sp>
        <p:nvSpPr>
          <p:cNvPr id="572" name="Google Shape;572;p15"/>
          <p:cNvSpPr txBox="1"/>
          <p:nvPr>
            <p:ph type="ctrTitle"/>
          </p:nvPr>
        </p:nvSpPr>
        <p:spPr>
          <a:xfrm>
            <a:off x="685800" y="2878750"/>
            <a:ext cx="5268900" cy="1159800"/>
          </a:xfrm>
          <a:prstGeom prst="rect">
            <a:avLst/>
          </a:prstGeom>
        </p:spPr>
        <p:txBody>
          <a:bodyPr anchorCtr="0" anchor="b"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573" name="Google Shape;573;p15"/>
          <p:cNvSpPr txBox="1"/>
          <p:nvPr>
            <p:ph idx="1" type="subTitle"/>
          </p:nvPr>
        </p:nvSpPr>
        <p:spPr>
          <a:xfrm>
            <a:off x="685800" y="3983055"/>
            <a:ext cx="5268900" cy="7848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2"/>
              </a:buClr>
              <a:buSzPts val="2400"/>
              <a:buNone/>
              <a:defRPr>
                <a:solidFill>
                  <a:schemeClr val="accent2"/>
                </a:solidFill>
              </a:defRPr>
            </a:lvl1pPr>
            <a:lvl2pPr lvl="1" rtl="0">
              <a:spcBef>
                <a:spcPts val="0"/>
              </a:spcBef>
              <a:spcAft>
                <a:spcPts val="0"/>
              </a:spcAft>
              <a:buClr>
                <a:schemeClr val="accent2"/>
              </a:buClr>
              <a:buSzPts val="3000"/>
              <a:buNone/>
              <a:defRPr sz="3000">
                <a:solidFill>
                  <a:schemeClr val="accent2"/>
                </a:solidFill>
              </a:defRPr>
            </a:lvl2pPr>
            <a:lvl3pPr lvl="2" rtl="0">
              <a:spcBef>
                <a:spcPts val="0"/>
              </a:spcBef>
              <a:spcAft>
                <a:spcPts val="0"/>
              </a:spcAft>
              <a:buClr>
                <a:schemeClr val="accent2"/>
              </a:buClr>
              <a:buSzPts val="3000"/>
              <a:buNone/>
              <a:defRPr sz="3000">
                <a:solidFill>
                  <a:schemeClr val="accent2"/>
                </a:solidFill>
              </a:defRPr>
            </a:lvl3pPr>
            <a:lvl4pPr lvl="3" rtl="0">
              <a:spcBef>
                <a:spcPts val="0"/>
              </a:spcBef>
              <a:spcAft>
                <a:spcPts val="0"/>
              </a:spcAft>
              <a:buClr>
                <a:schemeClr val="accent2"/>
              </a:buClr>
              <a:buSzPts val="3000"/>
              <a:buNone/>
              <a:defRPr sz="3000">
                <a:solidFill>
                  <a:schemeClr val="accent2"/>
                </a:solidFill>
              </a:defRPr>
            </a:lvl4pPr>
            <a:lvl5pPr lvl="4" rtl="0">
              <a:spcBef>
                <a:spcPts val="0"/>
              </a:spcBef>
              <a:spcAft>
                <a:spcPts val="0"/>
              </a:spcAft>
              <a:buClr>
                <a:schemeClr val="accent2"/>
              </a:buClr>
              <a:buSzPts val="3000"/>
              <a:buNone/>
              <a:defRPr sz="3000">
                <a:solidFill>
                  <a:schemeClr val="accent2"/>
                </a:solidFill>
              </a:defRPr>
            </a:lvl5pPr>
            <a:lvl6pPr lvl="5" rtl="0">
              <a:spcBef>
                <a:spcPts val="0"/>
              </a:spcBef>
              <a:spcAft>
                <a:spcPts val="0"/>
              </a:spcAft>
              <a:buClr>
                <a:schemeClr val="accent2"/>
              </a:buClr>
              <a:buSzPts val="3000"/>
              <a:buNone/>
              <a:defRPr sz="3000">
                <a:solidFill>
                  <a:schemeClr val="accent2"/>
                </a:solidFill>
              </a:defRPr>
            </a:lvl6pPr>
            <a:lvl7pPr lvl="6" rtl="0">
              <a:spcBef>
                <a:spcPts val="0"/>
              </a:spcBef>
              <a:spcAft>
                <a:spcPts val="0"/>
              </a:spcAft>
              <a:buClr>
                <a:schemeClr val="accent2"/>
              </a:buClr>
              <a:buSzPts val="3000"/>
              <a:buNone/>
              <a:defRPr sz="3000">
                <a:solidFill>
                  <a:schemeClr val="accent2"/>
                </a:solidFill>
              </a:defRPr>
            </a:lvl7pPr>
            <a:lvl8pPr lvl="7" rtl="0">
              <a:spcBef>
                <a:spcPts val="0"/>
              </a:spcBef>
              <a:spcAft>
                <a:spcPts val="0"/>
              </a:spcAft>
              <a:buClr>
                <a:schemeClr val="accent2"/>
              </a:buClr>
              <a:buSzPts val="3000"/>
              <a:buNone/>
              <a:defRPr sz="3000">
                <a:solidFill>
                  <a:schemeClr val="accent2"/>
                </a:solidFill>
              </a:defRPr>
            </a:lvl8pPr>
            <a:lvl9pPr lvl="8" rtl="0">
              <a:spcBef>
                <a:spcPts val="0"/>
              </a:spcBef>
              <a:spcAft>
                <a:spcPts val="0"/>
              </a:spcAft>
              <a:buClr>
                <a:schemeClr val="accent2"/>
              </a:buClr>
              <a:buSzPts val="3000"/>
              <a:buNone/>
              <a:defRPr sz="3000">
                <a:solidFill>
                  <a:schemeClr val="accent2"/>
                </a:solidFill>
              </a:defRPr>
            </a:lvl9pPr>
          </a:lstStyle>
          <a:p/>
        </p:txBody>
      </p:sp>
      <p:grpSp>
        <p:nvGrpSpPr>
          <p:cNvPr id="574" name="Google Shape;574;p15"/>
          <p:cNvGrpSpPr/>
          <p:nvPr/>
        </p:nvGrpSpPr>
        <p:grpSpPr>
          <a:xfrm rot="10800000">
            <a:off x="8705367" y="28698"/>
            <a:ext cx="410132" cy="5086302"/>
            <a:chOff x="836200" y="238125"/>
            <a:chExt cx="422425" cy="5238750"/>
          </a:xfrm>
        </p:grpSpPr>
        <p:sp>
          <p:nvSpPr>
            <p:cNvPr id="575" name="Google Shape;575;p15"/>
            <p:cNvSpPr/>
            <p:nvPr/>
          </p:nvSpPr>
          <p:spPr>
            <a:xfrm>
              <a:off x="836200" y="2381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15"/>
            <p:cNvSpPr/>
            <p:nvPr/>
          </p:nvSpPr>
          <p:spPr>
            <a:xfrm>
              <a:off x="836200" y="38862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15"/>
            <p:cNvSpPr/>
            <p:nvPr/>
          </p:nvSpPr>
          <p:spPr>
            <a:xfrm>
              <a:off x="836200" y="53912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15"/>
            <p:cNvSpPr/>
            <p:nvPr/>
          </p:nvSpPr>
          <p:spPr>
            <a:xfrm>
              <a:off x="836200" y="6896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15"/>
            <p:cNvSpPr/>
            <p:nvPr/>
          </p:nvSpPr>
          <p:spPr>
            <a:xfrm>
              <a:off x="836200" y="8401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p15"/>
            <p:cNvSpPr/>
            <p:nvPr/>
          </p:nvSpPr>
          <p:spPr>
            <a:xfrm>
              <a:off x="836200" y="9906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15"/>
            <p:cNvSpPr/>
            <p:nvPr/>
          </p:nvSpPr>
          <p:spPr>
            <a:xfrm>
              <a:off x="836200" y="11411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15"/>
            <p:cNvSpPr/>
            <p:nvPr/>
          </p:nvSpPr>
          <p:spPr>
            <a:xfrm>
              <a:off x="836200" y="129170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15"/>
            <p:cNvSpPr/>
            <p:nvPr/>
          </p:nvSpPr>
          <p:spPr>
            <a:xfrm>
              <a:off x="836200" y="14422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15"/>
            <p:cNvSpPr/>
            <p:nvPr/>
          </p:nvSpPr>
          <p:spPr>
            <a:xfrm>
              <a:off x="836200" y="159270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15"/>
            <p:cNvSpPr/>
            <p:nvPr/>
          </p:nvSpPr>
          <p:spPr>
            <a:xfrm>
              <a:off x="836200" y="174322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15"/>
            <p:cNvSpPr/>
            <p:nvPr/>
          </p:nvSpPr>
          <p:spPr>
            <a:xfrm>
              <a:off x="836200" y="18937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15"/>
            <p:cNvSpPr/>
            <p:nvPr/>
          </p:nvSpPr>
          <p:spPr>
            <a:xfrm>
              <a:off x="836200" y="20442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15"/>
            <p:cNvSpPr/>
            <p:nvPr/>
          </p:nvSpPr>
          <p:spPr>
            <a:xfrm>
              <a:off x="836200" y="21947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15"/>
            <p:cNvSpPr/>
            <p:nvPr/>
          </p:nvSpPr>
          <p:spPr>
            <a:xfrm>
              <a:off x="836200" y="23452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15"/>
            <p:cNvSpPr/>
            <p:nvPr/>
          </p:nvSpPr>
          <p:spPr>
            <a:xfrm>
              <a:off x="836200" y="24957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15"/>
            <p:cNvSpPr/>
            <p:nvPr/>
          </p:nvSpPr>
          <p:spPr>
            <a:xfrm>
              <a:off x="836200" y="264627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15"/>
            <p:cNvSpPr/>
            <p:nvPr/>
          </p:nvSpPr>
          <p:spPr>
            <a:xfrm>
              <a:off x="836200" y="27968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15"/>
            <p:cNvSpPr/>
            <p:nvPr/>
          </p:nvSpPr>
          <p:spPr>
            <a:xfrm>
              <a:off x="836200" y="294730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15"/>
            <p:cNvSpPr/>
            <p:nvPr/>
          </p:nvSpPr>
          <p:spPr>
            <a:xfrm>
              <a:off x="836200" y="30978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15"/>
            <p:cNvSpPr/>
            <p:nvPr/>
          </p:nvSpPr>
          <p:spPr>
            <a:xfrm>
              <a:off x="836200" y="32483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6" name="Google Shape;596;p15"/>
            <p:cNvSpPr/>
            <p:nvPr/>
          </p:nvSpPr>
          <p:spPr>
            <a:xfrm>
              <a:off x="836200" y="33988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15"/>
            <p:cNvSpPr/>
            <p:nvPr/>
          </p:nvSpPr>
          <p:spPr>
            <a:xfrm>
              <a:off x="836200" y="35493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15"/>
            <p:cNvSpPr/>
            <p:nvPr/>
          </p:nvSpPr>
          <p:spPr>
            <a:xfrm>
              <a:off x="836200" y="36998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p15"/>
            <p:cNvSpPr/>
            <p:nvPr/>
          </p:nvSpPr>
          <p:spPr>
            <a:xfrm>
              <a:off x="836200" y="38503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p15"/>
            <p:cNvSpPr/>
            <p:nvPr/>
          </p:nvSpPr>
          <p:spPr>
            <a:xfrm>
              <a:off x="836200" y="400087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15"/>
            <p:cNvSpPr/>
            <p:nvPr/>
          </p:nvSpPr>
          <p:spPr>
            <a:xfrm>
              <a:off x="836200" y="41514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15"/>
            <p:cNvSpPr/>
            <p:nvPr/>
          </p:nvSpPr>
          <p:spPr>
            <a:xfrm>
              <a:off x="836200" y="430190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15"/>
            <p:cNvSpPr/>
            <p:nvPr/>
          </p:nvSpPr>
          <p:spPr>
            <a:xfrm>
              <a:off x="836200" y="44524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15"/>
            <p:cNvSpPr/>
            <p:nvPr/>
          </p:nvSpPr>
          <p:spPr>
            <a:xfrm>
              <a:off x="836200" y="46029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15"/>
            <p:cNvSpPr/>
            <p:nvPr/>
          </p:nvSpPr>
          <p:spPr>
            <a:xfrm>
              <a:off x="836200" y="47534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15"/>
            <p:cNvSpPr/>
            <p:nvPr/>
          </p:nvSpPr>
          <p:spPr>
            <a:xfrm>
              <a:off x="836200" y="49039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15"/>
            <p:cNvSpPr/>
            <p:nvPr/>
          </p:nvSpPr>
          <p:spPr>
            <a:xfrm>
              <a:off x="836200" y="505445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p15"/>
            <p:cNvSpPr/>
            <p:nvPr/>
          </p:nvSpPr>
          <p:spPr>
            <a:xfrm>
              <a:off x="836200" y="52049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15"/>
            <p:cNvSpPr/>
            <p:nvPr/>
          </p:nvSpPr>
          <p:spPr>
            <a:xfrm>
              <a:off x="836200" y="53554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15"/>
            <p:cNvSpPr/>
            <p:nvPr/>
          </p:nvSpPr>
          <p:spPr>
            <a:xfrm>
              <a:off x="986700" y="38862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15"/>
            <p:cNvSpPr/>
            <p:nvPr/>
          </p:nvSpPr>
          <p:spPr>
            <a:xfrm>
              <a:off x="986700" y="53912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15"/>
            <p:cNvSpPr/>
            <p:nvPr/>
          </p:nvSpPr>
          <p:spPr>
            <a:xfrm>
              <a:off x="986700" y="8401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15"/>
            <p:cNvSpPr/>
            <p:nvPr/>
          </p:nvSpPr>
          <p:spPr>
            <a:xfrm>
              <a:off x="986700" y="11411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15"/>
            <p:cNvSpPr/>
            <p:nvPr/>
          </p:nvSpPr>
          <p:spPr>
            <a:xfrm>
              <a:off x="986700" y="129170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15"/>
            <p:cNvSpPr/>
            <p:nvPr/>
          </p:nvSpPr>
          <p:spPr>
            <a:xfrm>
              <a:off x="986700" y="174322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15"/>
            <p:cNvSpPr/>
            <p:nvPr/>
          </p:nvSpPr>
          <p:spPr>
            <a:xfrm>
              <a:off x="986700" y="18937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p15"/>
            <p:cNvSpPr/>
            <p:nvPr/>
          </p:nvSpPr>
          <p:spPr>
            <a:xfrm>
              <a:off x="986700" y="21947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8" name="Google Shape;618;p15"/>
            <p:cNvSpPr/>
            <p:nvPr/>
          </p:nvSpPr>
          <p:spPr>
            <a:xfrm>
              <a:off x="986700" y="23452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15"/>
            <p:cNvSpPr/>
            <p:nvPr/>
          </p:nvSpPr>
          <p:spPr>
            <a:xfrm>
              <a:off x="986700" y="24957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15"/>
            <p:cNvSpPr/>
            <p:nvPr/>
          </p:nvSpPr>
          <p:spPr>
            <a:xfrm>
              <a:off x="986700" y="27968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15"/>
            <p:cNvSpPr/>
            <p:nvPr/>
          </p:nvSpPr>
          <p:spPr>
            <a:xfrm>
              <a:off x="986700" y="29473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15"/>
            <p:cNvSpPr/>
            <p:nvPr/>
          </p:nvSpPr>
          <p:spPr>
            <a:xfrm>
              <a:off x="986700" y="30978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p15"/>
            <p:cNvSpPr/>
            <p:nvPr/>
          </p:nvSpPr>
          <p:spPr>
            <a:xfrm>
              <a:off x="986700" y="35493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15"/>
            <p:cNvSpPr/>
            <p:nvPr/>
          </p:nvSpPr>
          <p:spPr>
            <a:xfrm>
              <a:off x="986700" y="36998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15"/>
            <p:cNvSpPr/>
            <p:nvPr/>
          </p:nvSpPr>
          <p:spPr>
            <a:xfrm>
              <a:off x="986700" y="38503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15"/>
            <p:cNvSpPr/>
            <p:nvPr/>
          </p:nvSpPr>
          <p:spPr>
            <a:xfrm>
              <a:off x="986700" y="41514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p15"/>
            <p:cNvSpPr/>
            <p:nvPr/>
          </p:nvSpPr>
          <p:spPr>
            <a:xfrm>
              <a:off x="986700" y="430190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15"/>
            <p:cNvSpPr/>
            <p:nvPr/>
          </p:nvSpPr>
          <p:spPr>
            <a:xfrm>
              <a:off x="986700" y="44524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15"/>
            <p:cNvSpPr/>
            <p:nvPr/>
          </p:nvSpPr>
          <p:spPr>
            <a:xfrm>
              <a:off x="986700" y="46029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15"/>
            <p:cNvSpPr/>
            <p:nvPr/>
          </p:nvSpPr>
          <p:spPr>
            <a:xfrm>
              <a:off x="986700" y="49039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15"/>
            <p:cNvSpPr/>
            <p:nvPr/>
          </p:nvSpPr>
          <p:spPr>
            <a:xfrm>
              <a:off x="986700" y="505445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15"/>
            <p:cNvSpPr/>
            <p:nvPr/>
          </p:nvSpPr>
          <p:spPr>
            <a:xfrm>
              <a:off x="986700" y="53554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15"/>
            <p:cNvSpPr/>
            <p:nvPr/>
          </p:nvSpPr>
          <p:spPr>
            <a:xfrm>
              <a:off x="1137200" y="2381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15"/>
            <p:cNvSpPr/>
            <p:nvPr/>
          </p:nvSpPr>
          <p:spPr>
            <a:xfrm>
              <a:off x="1137200" y="53912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15"/>
            <p:cNvSpPr/>
            <p:nvPr/>
          </p:nvSpPr>
          <p:spPr>
            <a:xfrm>
              <a:off x="1137200" y="9906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15"/>
            <p:cNvSpPr/>
            <p:nvPr/>
          </p:nvSpPr>
          <p:spPr>
            <a:xfrm>
              <a:off x="1137200" y="11411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15"/>
            <p:cNvSpPr/>
            <p:nvPr/>
          </p:nvSpPr>
          <p:spPr>
            <a:xfrm>
              <a:off x="1137200" y="14422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15"/>
            <p:cNvSpPr/>
            <p:nvPr/>
          </p:nvSpPr>
          <p:spPr>
            <a:xfrm>
              <a:off x="1137200" y="15927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15"/>
            <p:cNvSpPr/>
            <p:nvPr/>
          </p:nvSpPr>
          <p:spPr>
            <a:xfrm>
              <a:off x="1137200" y="21947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15"/>
            <p:cNvSpPr/>
            <p:nvPr/>
          </p:nvSpPr>
          <p:spPr>
            <a:xfrm>
              <a:off x="1137200" y="23452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15"/>
            <p:cNvSpPr/>
            <p:nvPr/>
          </p:nvSpPr>
          <p:spPr>
            <a:xfrm>
              <a:off x="1137200" y="24957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15"/>
            <p:cNvSpPr/>
            <p:nvPr/>
          </p:nvSpPr>
          <p:spPr>
            <a:xfrm>
              <a:off x="1137200" y="26462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15"/>
            <p:cNvSpPr/>
            <p:nvPr/>
          </p:nvSpPr>
          <p:spPr>
            <a:xfrm>
              <a:off x="1137200" y="29473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p15"/>
            <p:cNvSpPr/>
            <p:nvPr/>
          </p:nvSpPr>
          <p:spPr>
            <a:xfrm>
              <a:off x="1137200" y="32483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15"/>
            <p:cNvSpPr/>
            <p:nvPr/>
          </p:nvSpPr>
          <p:spPr>
            <a:xfrm>
              <a:off x="1137200" y="33988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15"/>
            <p:cNvSpPr/>
            <p:nvPr/>
          </p:nvSpPr>
          <p:spPr>
            <a:xfrm>
              <a:off x="1137200" y="36998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15"/>
            <p:cNvSpPr/>
            <p:nvPr/>
          </p:nvSpPr>
          <p:spPr>
            <a:xfrm>
              <a:off x="1137200" y="38503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8" name="Google Shape;648;p15"/>
            <p:cNvSpPr/>
            <p:nvPr/>
          </p:nvSpPr>
          <p:spPr>
            <a:xfrm>
              <a:off x="1137200" y="40008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15"/>
            <p:cNvSpPr/>
            <p:nvPr/>
          </p:nvSpPr>
          <p:spPr>
            <a:xfrm>
              <a:off x="1137200" y="41514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15"/>
            <p:cNvSpPr/>
            <p:nvPr/>
          </p:nvSpPr>
          <p:spPr>
            <a:xfrm>
              <a:off x="1137200" y="46029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15"/>
            <p:cNvSpPr/>
            <p:nvPr/>
          </p:nvSpPr>
          <p:spPr>
            <a:xfrm>
              <a:off x="1137200" y="47534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15"/>
            <p:cNvSpPr/>
            <p:nvPr/>
          </p:nvSpPr>
          <p:spPr>
            <a:xfrm>
              <a:off x="1137200" y="505445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15"/>
            <p:cNvSpPr/>
            <p:nvPr/>
          </p:nvSpPr>
          <p:spPr>
            <a:xfrm>
              <a:off x="1137200"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p15"/>
            <p:cNvSpPr/>
            <p:nvPr/>
          </p:nvSpPr>
          <p:spPr>
            <a:xfrm>
              <a:off x="1137200" y="53554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55" name="Google Shape;655;p15"/>
          <p:cNvGrpSpPr/>
          <p:nvPr/>
        </p:nvGrpSpPr>
        <p:grpSpPr>
          <a:xfrm rot="10800000">
            <a:off x="6659535" y="28698"/>
            <a:ext cx="2309844" cy="5086302"/>
            <a:chOff x="986700" y="238125"/>
            <a:chExt cx="2379075" cy="5238750"/>
          </a:xfrm>
        </p:grpSpPr>
        <p:sp>
          <p:nvSpPr>
            <p:cNvPr id="656" name="Google Shape;656;p15"/>
            <p:cNvSpPr/>
            <p:nvPr/>
          </p:nvSpPr>
          <p:spPr>
            <a:xfrm>
              <a:off x="986700" y="2381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p15"/>
            <p:cNvSpPr/>
            <p:nvPr/>
          </p:nvSpPr>
          <p:spPr>
            <a:xfrm>
              <a:off x="986700" y="6896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15"/>
            <p:cNvSpPr/>
            <p:nvPr/>
          </p:nvSpPr>
          <p:spPr>
            <a:xfrm>
              <a:off x="986700" y="99067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15"/>
            <p:cNvSpPr/>
            <p:nvPr/>
          </p:nvSpPr>
          <p:spPr>
            <a:xfrm>
              <a:off x="986700" y="1442200"/>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15"/>
            <p:cNvSpPr/>
            <p:nvPr/>
          </p:nvSpPr>
          <p:spPr>
            <a:xfrm>
              <a:off x="986700" y="1592700"/>
              <a:ext cx="121400" cy="121425"/>
            </a:xfrm>
            <a:custGeom>
              <a:rect b="b" l="l" r="r" t="t"/>
              <a:pathLst>
                <a:path extrusionOk="0" h="4857"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15"/>
            <p:cNvSpPr/>
            <p:nvPr/>
          </p:nvSpPr>
          <p:spPr>
            <a:xfrm>
              <a:off x="986700" y="20442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15"/>
            <p:cNvSpPr/>
            <p:nvPr/>
          </p:nvSpPr>
          <p:spPr>
            <a:xfrm>
              <a:off x="986700" y="2646275"/>
              <a:ext cx="121400" cy="121425"/>
            </a:xfrm>
            <a:custGeom>
              <a:rect b="b" l="l" r="r" t="t"/>
              <a:pathLst>
                <a:path extrusionOk="0" h="4857"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 name="Google Shape;663;p15"/>
            <p:cNvSpPr/>
            <p:nvPr/>
          </p:nvSpPr>
          <p:spPr>
            <a:xfrm>
              <a:off x="986700" y="3248325"/>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15"/>
            <p:cNvSpPr/>
            <p:nvPr/>
          </p:nvSpPr>
          <p:spPr>
            <a:xfrm>
              <a:off x="986700" y="33988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15"/>
            <p:cNvSpPr/>
            <p:nvPr/>
          </p:nvSpPr>
          <p:spPr>
            <a:xfrm>
              <a:off x="986700" y="4000875"/>
              <a:ext cx="121400" cy="121425"/>
            </a:xfrm>
            <a:custGeom>
              <a:rect b="b" l="l" r="r" t="t"/>
              <a:pathLst>
                <a:path extrusionOk="0" h="4857"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 name="Google Shape;666;p15"/>
            <p:cNvSpPr/>
            <p:nvPr/>
          </p:nvSpPr>
          <p:spPr>
            <a:xfrm>
              <a:off x="986700" y="47534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15"/>
            <p:cNvSpPr/>
            <p:nvPr/>
          </p:nvSpPr>
          <p:spPr>
            <a:xfrm>
              <a:off x="986700" y="520497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 name="Google Shape;668;p15"/>
            <p:cNvSpPr/>
            <p:nvPr/>
          </p:nvSpPr>
          <p:spPr>
            <a:xfrm>
              <a:off x="1137200" y="388625"/>
              <a:ext cx="121425" cy="121400"/>
            </a:xfrm>
            <a:custGeom>
              <a:rect b="b" l="l" r="r" t="t"/>
              <a:pathLst>
                <a:path extrusionOk="0" h="4856" w="4857">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p15"/>
            <p:cNvSpPr/>
            <p:nvPr/>
          </p:nvSpPr>
          <p:spPr>
            <a:xfrm>
              <a:off x="1137200" y="689650"/>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15"/>
            <p:cNvSpPr/>
            <p:nvPr/>
          </p:nvSpPr>
          <p:spPr>
            <a:xfrm>
              <a:off x="1137200" y="840150"/>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15"/>
            <p:cNvSpPr/>
            <p:nvPr/>
          </p:nvSpPr>
          <p:spPr>
            <a:xfrm>
              <a:off x="1137200" y="1291700"/>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15"/>
            <p:cNvSpPr/>
            <p:nvPr/>
          </p:nvSpPr>
          <p:spPr>
            <a:xfrm>
              <a:off x="1137200" y="1743225"/>
              <a:ext cx="121425" cy="121400"/>
            </a:xfrm>
            <a:custGeom>
              <a:rect b="b" l="l" r="r" t="t"/>
              <a:pathLst>
                <a:path extrusionOk="0" h="4856" w="4857">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15"/>
            <p:cNvSpPr/>
            <p:nvPr/>
          </p:nvSpPr>
          <p:spPr>
            <a:xfrm>
              <a:off x="1137200" y="1893725"/>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15"/>
            <p:cNvSpPr/>
            <p:nvPr/>
          </p:nvSpPr>
          <p:spPr>
            <a:xfrm>
              <a:off x="1137200" y="2044250"/>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p15"/>
            <p:cNvSpPr/>
            <p:nvPr/>
          </p:nvSpPr>
          <p:spPr>
            <a:xfrm>
              <a:off x="1137200" y="2796800"/>
              <a:ext cx="121425" cy="121400"/>
            </a:xfrm>
            <a:custGeom>
              <a:rect b="b" l="l" r="r" t="t"/>
              <a:pathLst>
                <a:path extrusionOk="0" h="4856" w="4857">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15"/>
            <p:cNvSpPr/>
            <p:nvPr/>
          </p:nvSpPr>
          <p:spPr>
            <a:xfrm>
              <a:off x="1137200" y="3097825"/>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 name="Google Shape;677;p15"/>
            <p:cNvSpPr/>
            <p:nvPr/>
          </p:nvSpPr>
          <p:spPr>
            <a:xfrm>
              <a:off x="1137200" y="3549350"/>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15"/>
            <p:cNvSpPr/>
            <p:nvPr/>
          </p:nvSpPr>
          <p:spPr>
            <a:xfrm>
              <a:off x="1137200" y="4301900"/>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15"/>
            <p:cNvSpPr/>
            <p:nvPr/>
          </p:nvSpPr>
          <p:spPr>
            <a:xfrm>
              <a:off x="1137200" y="4452425"/>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p15"/>
            <p:cNvSpPr/>
            <p:nvPr/>
          </p:nvSpPr>
          <p:spPr>
            <a:xfrm>
              <a:off x="1137200" y="4903950"/>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15"/>
            <p:cNvSpPr/>
            <p:nvPr/>
          </p:nvSpPr>
          <p:spPr>
            <a:xfrm>
              <a:off x="1287725" y="2381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 name="Google Shape;682;p15"/>
            <p:cNvSpPr/>
            <p:nvPr/>
          </p:nvSpPr>
          <p:spPr>
            <a:xfrm>
              <a:off x="1287725" y="53912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3" name="Google Shape;683;p15"/>
            <p:cNvSpPr/>
            <p:nvPr/>
          </p:nvSpPr>
          <p:spPr>
            <a:xfrm>
              <a:off x="1287725" y="9906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15"/>
            <p:cNvSpPr/>
            <p:nvPr/>
          </p:nvSpPr>
          <p:spPr>
            <a:xfrm>
              <a:off x="1287725" y="11411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 name="Google Shape;685;p15"/>
            <p:cNvSpPr/>
            <p:nvPr/>
          </p:nvSpPr>
          <p:spPr>
            <a:xfrm>
              <a:off x="1287725" y="14422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 name="Google Shape;686;p15"/>
            <p:cNvSpPr/>
            <p:nvPr/>
          </p:nvSpPr>
          <p:spPr>
            <a:xfrm>
              <a:off x="1287725" y="1592700"/>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15"/>
            <p:cNvSpPr/>
            <p:nvPr/>
          </p:nvSpPr>
          <p:spPr>
            <a:xfrm>
              <a:off x="1287725" y="21947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 name="Google Shape;688;p15"/>
            <p:cNvSpPr/>
            <p:nvPr/>
          </p:nvSpPr>
          <p:spPr>
            <a:xfrm>
              <a:off x="1287725" y="23452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15"/>
            <p:cNvSpPr/>
            <p:nvPr/>
          </p:nvSpPr>
          <p:spPr>
            <a:xfrm>
              <a:off x="1287725" y="26462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 name="Google Shape;690;p15"/>
            <p:cNvSpPr/>
            <p:nvPr/>
          </p:nvSpPr>
          <p:spPr>
            <a:xfrm>
              <a:off x="1287725" y="27968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15"/>
            <p:cNvSpPr/>
            <p:nvPr/>
          </p:nvSpPr>
          <p:spPr>
            <a:xfrm>
              <a:off x="1287725" y="30978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p15"/>
            <p:cNvSpPr/>
            <p:nvPr/>
          </p:nvSpPr>
          <p:spPr>
            <a:xfrm>
              <a:off x="1287725" y="32483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 name="Google Shape;693;p15"/>
            <p:cNvSpPr/>
            <p:nvPr/>
          </p:nvSpPr>
          <p:spPr>
            <a:xfrm>
              <a:off x="1287725" y="33988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4" name="Google Shape;694;p15"/>
            <p:cNvSpPr/>
            <p:nvPr/>
          </p:nvSpPr>
          <p:spPr>
            <a:xfrm>
              <a:off x="1287725" y="35493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15"/>
            <p:cNvSpPr/>
            <p:nvPr/>
          </p:nvSpPr>
          <p:spPr>
            <a:xfrm>
              <a:off x="1287725" y="40008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 name="Google Shape;696;p15"/>
            <p:cNvSpPr/>
            <p:nvPr/>
          </p:nvSpPr>
          <p:spPr>
            <a:xfrm>
              <a:off x="1287725" y="41514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7" name="Google Shape;697;p15"/>
            <p:cNvSpPr/>
            <p:nvPr/>
          </p:nvSpPr>
          <p:spPr>
            <a:xfrm>
              <a:off x="1287725" y="430190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8" name="Google Shape;698;p15"/>
            <p:cNvSpPr/>
            <p:nvPr/>
          </p:nvSpPr>
          <p:spPr>
            <a:xfrm>
              <a:off x="1287725" y="46029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9" name="Google Shape;699;p15"/>
            <p:cNvSpPr/>
            <p:nvPr/>
          </p:nvSpPr>
          <p:spPr>
            <a:xfrm>
              <a:off x="1287725" y="49039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0" name="Google Shape;700;p15"/>
            <p:cNvSpPr/>
            <p:nvPr/>
          </p:nvSpPr>
          <p:spPr>
            <a:xfrm>
              <a:off x="1287725" y="53554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 name="Google Shape;701;p15"/>
            <p:cNvSpPr/>
            <p:nvPr/>
          </p:nvSpPr>
          <p:spPr>
            <a:xfrm>
              <a:off x="1438225" y="2381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2" name="Google Shape;702;p15"/>
            <p:cNvSpPr/>
            <p:nvPr/>
          </p:nvSpPr>
          <p:spPr>
            <a:xfrm>
              <a:off x="1438225" y="53912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15"/>
            <p:cNvSpPr/>
            <p:nvPr/>
          </p:nvSpPr>
          <p:spPr>
            <a:xfrm>
              <a:off x="1438225"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p15"/>
            <p:cNvSpPr/>
            <p:nvPr/>
          </p:nvSpPr>
          <p:spPr>
            <a:xfrm>
              <a:off x="1438225" y="8401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 name="Google Shape;705;p15"/>
            <p:cNvSpPr/>
            <p:nvPr/>
          </p:nvSpPr>
          <p:spPr>
            <a:xfrm>
              <a:off x="1438225" y="9906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 name="Google Shape;706;p15"/>
            <p:cNvSpPr/>
            <p:nvPr/>
          </p:nvSpPr>
          <p:spPr>
            <a:xfrm>
              <a:off x="1438225" y="11411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15"/>
            <p:cNvSpPr/>
            <p:nvPr/>
          </p:nvSpPr>
          <p:spPr>
            <a:xfrm>
              <a:off x="1438225" y="129170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 name="Google Shape;708;p15"/>
            <p:cNvSpPr/>
            <p:nvPr/>
          </p:nvSpPr>
          <p:spPr>
            <a:xfrm>
              <a:off x="1438225" y="14422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9" name="Google Shape;709;p15"/>
            <p:cNvSpPr/>
            <p:nvPr/>
          </p:nvSpPr>
          <p:spPr>
            <a:xfrm>
              <a:off x="1438225" y="15927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p15"/>
            <p:cNvSpPr/>
            <p:nvPr/>
          </p:nvSpPr>
          <p:spPr>
            <a:xfrm>
              <a:off x="1438225" y="174322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1" name="Google Shape;711;p15"/>
            <p:cNvSpPr/>
            <p:nvPr/>
          </p:nvSpPr>
          <p:spPr>
            <a:xfrm>
              <a:off x="1438225"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2" name="Google Shape;712;p15"/>
            <p:cNvSpPr/>
            <p:nvPr/>
          </p:nvSpPr>
          <p:spPr>
            <a:xfrm>
              <a:off x="1438225" y="20442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3" name="Google Shape;713;p15"/>
            <p:cNvSpPr/>
            <p:nvPr/>
          </p:nvSpPr>
          <p:spPr>
            <a:xfrm>
              <a:off x="1438225" y="21947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p15"/>
            <p:cNvSpPr/>
            <p:nvPr/>
          </p:nvSpPr>
          <p:spPr>
            <a:xfrm>
              <a:off x="1438225" y="24957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 name="Google Shape;715;p15"/>
            <p:cNvSpPr/>
            <p:nvPr/>
          </p:nvSpPr>
          <p:spPr>
            <a:xfrm>
              <a:off x="143822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15"/>
            <p:cNvSpPr/>
            <p:nvPr/>
          </p:nvSpPr>
          <p:spPr>
            <a:xfrm>
              <a:off x="1438225" y="29473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 name="Google Shape;717;p15"/>
            <p:cNvSpPr/>
            <p:nvPr/>
          </p:nvSpPr>
          <p:spPr>
            <a:xfrm>
              <a:off x="1438225" y="30978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p15"/>
            <p:cNvSpPr/>
            <p:nvPr/>
          </p:nvSpPr>
          <p:spPr>
            <a:xfrm>
              <a:off x="1438225" y="32483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 name="Google Shape;719;p15"/>
            <p:cNvSpPr/>
            <p:nvPr/>
          </p:nvSpPr>
          <p:spPr>
            <a:xfrm>
              <a:off x="1438225" y="33988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 name="Google Shape;720;p15"/>
            <p:cNvSpPr/>
            <p:nvPr/>
          </p:nvSpPr>
          <p:spPr>
            <a:xfrm>
              <a:off x="1438225" y="35493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 name="Google Shape;721;p15"/>
            <p:cNvSpPr/>
            <p:nvPr/>
          </p:nvSpPr>
          <p:spPr>
            <a:xfrm>
              <a:off x="1438225" y="36998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 name="Google Shape;722;p15"/>
            <p:cNvSpPr/>
            <p:nvPr/>
          </p:nvSpPr>
          <p:spPr>
            <a:xfrm>
              <a:off x="1438225" y="38503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3" name="Google Shape;723;p15"/>
            <p:cNvSpPr/>
            <p:nvPr/>
          </p:nvSpPr>
          <p:spPr>
            <a:xfrm>
              <a:off x="1438225" y="40008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p15"/>
            <p:cNvSpPr/>
            <p:nvPr/>
          </p:nvSpPr>
          <p:spPr>
            <a:xfrm>
              <a:off x="1438225" y="430190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p15"/>
            <p:cNvSpPr/>
            <p:nvPr/>
          </p:nvSpPr>
          <p:spPr>
            <a:xfrm>
              <a:off x="1438225" y="44524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 name="Google Shape;726;p15"/>
            <p:cNvSpPr/>
            <p:nvPr/>
          </p:nvSpPr>
          <p:spPr>
            <a:xfrm>
              <a:off x="1438225" y="46029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 name="Google Shape;727;p15"/>
            <p:cNvSpPr/>
            <p:nvPr/>
          </p:nvSpPr>
          <p:spPr>
            <a:xfrm>
              <a:off x="1438225" y="47534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15"/>
            <p:cNvSpPr/>
            <p:nvPr/>
          </p:nvSpPr>
          <p:spPr>
            <a:xfrm>
              <a:off x="1438225" y="49039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 name="Google Shape;729;p15"/>
            <p:cNvSpPr/>
            <p:nvPr/>
          </p:nvSpPr>
          <p:spPr>
            <a:xfrm>
              <a:off x="1438225" y="505445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p15"/>
            <p:cNvSpPr/>
            <p:nvPr/>
          </p:nvSpPr>
          <p:spPr>
            <a:xfrm>
              <a:off x="143822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 name="Google Shape;731;p15"/>
            <p:cNvSpPr/>
            <p:nvPr/>
          </p:nvSpPr>
          <p:spPr>
            <a:xfrm>
              <a:off x="1438225" y="53554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 name="Google Shape;732;p15"/>
            <p:cNvSpPr/>
            <p:nvPr/>
          </p:nvSpPr>
          <p:spPr>
            <a:xfrm>
              <a:off x="1588750" y="2381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3" name="Google Shape;733;p15"/>
            <p:cNvSpPr/>
            <p:nvPr/>
          </p:nvSpPr>
          <p:spPr>
            <a:xfrm>
              <a:off x="1588750" y="8401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4" name="Google Shape;734;p15"/>
            <p:cNvSpPr/>
            <p:nvPr/>
          </p:nvSpPr>
          <p:spPr>
            <a:xfrm>
              <a:off x="1588750" y="9906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5" name="Google Shape;735;p15"/>
            <p:cNvSpPr/>
            <p:nvPr/>
          </p:nvSpPr>
          <p:spPr>
            <a:xfrm>
              <a:off x="1588750" y="14422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6" name="Google Shape;736;p15"/>
            <p:cNvSpPr/>
            <p:nvPr/>
          </p:nvSpPr>
          <p:spPr>
            <a:xfrm>
              <a:off x="1588750" y="174322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7" name="Google Shape;737;p15"/>
            <p:cNvSpPr/>
            <p:nvPr/>
          </p:nvSpPr>
          <p:spPr>
            <a:xfrm>
              <a:off x="1588750" y="21947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8" name="Google Shape;738;p15"/>
            <p:cNvSpPr/>
            <p:nvPr/>
          </p:nvSpPr>
          <p:spPr>
            <a:xfrm>
              <a:off x="1588750" y="24957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 name="Google Shape;739;p15"/>
            <p:cNvSpPr/>
            <p:nvPr/>
          </p:nvSpPr>
          <p:spPr>
            <a:xfrm>
              <a:off x="1588750" y="27968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 name="Google Shape;740;p15"/>
            <p:cNvSpPr/>
            <p:nvPr/>
          </p:nvSpPr>
          <p:spPr>
            <a:xfrm>
              <a:off x="1588750" y="2947300"/>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 name="Google Shape;741;p15"/>
            <p:cNvSpPr/>
            <p:nvPr/>
          </p:nvSpPr>
          <p:spPr>
            <a:xfrm>
              <a:off x="1588750" y="32483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p15"/>
            <p:cNvSpPr/>
            <p:nvPr/>
          </p:nvSpPr>
          <p:spPr>
            <a:xfrm>
              <a:off x="1588750" y="33988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15"/>
            <p:cNvSpPr/>
            <p:nvPr/>
          </p:nvSpPr>
          <p:spPr>
            <a:xfrm>
              <a:off x="1588750" y="36998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 name="Google Shape;744;p15"/>
            <p:cNvSpPr/>
            <p:nvPr/>
          </p:nvSpPr>
          <p:spPr>
            <a:xfrm>
              <a:off x="1588750" y="385037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15"/>
            <p:cNvSpPr/>
            <p:nvPr/>
          </p:nvSpPr>
          <p:spPr>
            <a:xfrm>
              <a:off x="1588750" y="41514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6" name="Google Shape;746;p15"/>
            <p:cNvSpPr/>
            <p:nvPr/>
          </p:nvSpPr>
          <p:spPr>
            <a:xfrm>
              <a:off x="1588750" y="430190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15"/>
            <p:cNvSpPr/>
            <p:nvPr/>
          </p:nvSpPr>
          <p:spPr>
            <a:xfrm>
              <a:off x="1588750" y="44524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p15"/>
            <p:cNvSpPr/>
            <p:nvPr/>
          </p:nvSpPr>
          <p:spPr>
            <a:xfrm>
              <a:off x="1588750" y="46029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 name="Google Shape;749;p15"/>
            <p:cNvSpPr/>
            <p:nvPr/>
          </p:nvSpPr>
          <p:spPr>
            <a:xfrm>
              <a:off x="1588750" y="49039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 name="Google Shape;750;p15"/>
            <p:cNvSpPr/>
            <p:nvPr/>
          </p:nvSpPr>
          <p:spPr>
            <a:xfrm>
              <a:off x="1588750" y="520497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 name="Google Shape;751;p15"/>
            <p:cNvSpPr/>
            <p:nvPr/>
          </p:nvSpPr>
          <p:spPr>
            <a:xfrm>
              <a:off x="1739250" y="2381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p15"/>
            <p:cNvSpPr/>
            <p:nvPr/>
          </p:nvSpPr>
          <p:spPr>
            <a:xfrm>
              <a:off x="1739250" y="8401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15"/>
            <p:cNvSpPr/>
            <p:nvPr/>
          </p:nvSpPr>
          <p:spPr>
            <a:xfrm>
              <a:off x="1739250" y="11411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 name="Google Shape;754;p15"/>
            <p:cNvSpPr/>
            <p:nvPr/>
          </p:nvSpPr>
          <p:spPr>
            <a:xfrm>
              <a:off x="1739250" y="14422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 name="Google Shape;755;p15"/>
            <p:cNvSpPr/>
            <p:nvPr/>
          </p:nvSpPr>
          <p:spPr>
            <a:xfrm>
              <a:off x="1739250"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6" name="Google Shape;756;p15"/>
            <p:cNvSpPr/>
            <p:nvPr/>
          </p:nvSpPr>
          <p:spPr>
            <a:xfrm>
              <a:off x="1739250" y="24957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 name="Google Shape;757;p15"/>
            <p:cNvSpPr/>
            <p:nvPr/>
          </p:nvSpPr>
          <p:spPr>
            <a:xfrm>
              <a:off x="1739250"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 name="Google Shape;758;p15"/>
            <p:cNvSpPr/>
            <p:nvPr/>
          </p:nvSpPr>
          <p:spPr>
            <a:xfrm>
              <a:off x="1739250" y="36998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 name="Google Shape;759;p15"/>
            <p:cNvSpPr/>
            <p:nvPr/>
          </p:nvSpPr>
          <p:spPr>
            <a:xfrm>
              <a:off x="1739250" y="41514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 name="Google Shape;760;p15"/>
            <p:cNvSpPr/>
            <p:nvPr/>
          </p:nvSpPr>
          <p:spPr>
            <a:xfrm>
              <a:off x="1739250" y="49039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15"/>
            <p:cNvSpPr/>
            <p:nvPr/>
          </p:nvSpPr>
          <p:spPr>
            <a:xfrm>
              <a:off x="1739250" y="53554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 name="Google Shape;762;p15"/>
            <p:cNvSpPr/>
            <p:nvPr/>
          </p:nvSpPr>
          <p:spPr>
            <a:xfrm>
              <a:off x="1889750" y="388625"/>
              <a:ext cx="121425" cy="121400"/>
            </a:xfrm>
            <a:custGeom>
              <a:rect b="b" l="l" r="r" t="t"/>
              <a:pathLst>
                <a:path extrusionOk="0" h="4856" w="4857">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p15"/>
            <p:cNvSpPr/>
            <p:nvPr/>
          </p:nvSpPr>
          <p:spPr>
            <a:xfrm>
              <a:off x="1889750" y="840150"/>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 name="Google Shape;764;p15"/>
            <p:cNvSpPr/>
            <p:nvPr/>
          </p:nvSpPr>
          <p:spPr>
            <a:xfrm>
              <a:off x="1889750" y="3398850"/>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 name="Google Shape;765;p15"/>
            <p:cNvSpPr/>
            <p:nvPr/>
          </p:nvSpPr>
          <p:spPr>
            <a:xfrm>
              <a:off x="1889750" y="4602925"/>
              <a:ext cx="121425" cy="121400"/>
            </a:xfrm>
            <a:custGeom>
              <a:rect b="b" l="l" r="r" t="t"/>
              <a:pathLst>
                <a:path extrusionOk="0" h="4856"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 name="Google Shape;766;p15"/>
            <p:cNvSpPr/>
            <p:nvPr/>
          </p:nvSpPr>
          <p:spPr>
            <a:xfrm>
              <a:off x="1889750" y="5204975"/>
              <a:ext cx="121425" cy="121400"/>
            </a:xfrm>
            <a:custGeom>
              <a:rect b="b" l="l" r="r" t="t"/>
              <a:pathLst>
                <a:path extrusionOk="0" h="4856" w="4857">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 name="Google Shape;767;p15"/>
            <p:cNvSpPr/>
            <p:nvPr/>
          </p:nvSpPr>
          <p:spPr>
            <a:xfrm>
              <a:off x="2040275" y="6896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 name="Google Shape;768;p15"/>
            <p:cNvSpPr/>
            <p:nvPr/>
          </p:nvSpPr>
          <p:spPr>
            <a:xfrm>
              <a:off x="2040275" y="1893725"/>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 name="Google Shape;769;p15"/>
            <p:cNvSpPr/>
            <p:nvPr/>
          </p:nvSpPr>
          <p:spPr>
            <a:xfrm>
              <a:off x="2040275" y="2796800"/>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0" name="Google Shape;770;p15"/>
            <p:cNvSpPr/>
            <p:nvPr/>
          </p:nvSpPr>
          <p:spPr>
            <a:xfrm>
              <a:off x="2190775" y="5054450"/>
              <a:ext cx="121425" cy="121425"/>
            </a:xfrm>
            <a:custGeom>
              <a:rect b="b" l="l" r="r" t="t"/>
              <a:pathLst>
                <a:path extrusionOk="0" h="4857"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15"/>
            <p:cNvSpPr/>
            <p:nvPr/>
          </p:nvSpPr>
          <p:spPr>
            <a:xfrm>
              <a:off x="2341300" y="47534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p15"/>
            <p:cNvSpPr/>
            <p:nvPr/>
          </p:nvSpPr>
          <p:spPr>
            <a:xfrm>
              <a:off x="2642325" y="26462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3" name="Google Shape;773;p15"/>
            <p:cNvSpPr/>
            <p:nvPr/>
          </p:nvSpPr>
          <p:spPr>
            <a:xfrm>
              <a:off x="2642325" y="520497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 name="Google Shape;774;p15"/>
            <p:cNvSpPr/>
            <p:nvPr/>
          </p:nvSpPr>
          <p:spPr>
            <a:xfrm>
              <a:off x="3244350" y="990675"/>
              <a:ext cx="121425" cy="121400"/>
            </a:xfrm>
            <a:custGeom>
              <a:rect b="b" l="l" r="r" t="t"/>
              <a:pathLst>
                <a:path extrusionOk="0" h="4856" w="4857">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75" name="Google Shape;775;p15"/>
          <p:cNvGrpSpPr/>
          <p:nvPr/>
        </p:nvGrpSpPr>
        <p:grpSpPr>
          <a:xfrm rot="10800000">
            <a:off x="6367294" y="28698"/>
            <a:ext cx="2017554" cy="5086302"/>
            <a:chOff x="1588750" y="238125"/>
            <a:chExt cx="2078025" cy="5238750"/>
          </a:xfrm>
        </p:grpSpPr>
        <p:sp>
          <p:nvSpPr>
            <p:cNvPr id="776" name="Google Shape;776;p15"/>
            <p:cNvSpPr/>
            <p:nvPr/>
          </p:nvSpPr>
          <p:spPr>
            <a:xfrm>
              <a:off x="1588750"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p15"/>
            <p:cNvSpPr/>
            <p:nvPr/>
          </p:nvSpPr>
          <p:spPr>
            <a:xfrm>
              <a:off x="1588750"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 name="Google Shape;778;p15"/>
            <p:cNvSpPr/>
            <p:nvPr/>
          </p:nvSpPr>
          <p:spPr>
            <a:xfrm>
              <a:off x="1588750" y="26462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 name="Google Shape;779;p15"/>
            <p:cNvSpPr/>
            <p:nvPr/>
          </p:nvSpPr>
          <p:spPr>
            <a:xfrm>
              <a:off x="1588750" y="40008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0" name="Google Shape;780;p15"/>
            <p:cNvSpPr/>
            <p:nvPr/>
          </p:nvSpPr>
          <p:spPr>
            <a:xfrm>
              <a:off x="1588750" y="47534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15"/>
            <p:cNvSpPr/>
            <p:nvPr/>
          </p:nvSpPr>
          <p:spPr>
            <a:xfrm>
              <a:off x="1588750"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2" name="Google Shape;782;p15"/>
            <p:cNvSpPr/>
            <p:nvPr/>
          </p:nvSpPr>
          <p:spPr>
            <a:xfrm>
              <a:off x="1739250" y="53912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15"/>
            <p:cNvSpPr/>
            <p:nvPr/>
          </p:nvSpPr>
          <p:spPr>
            <a:xfrm>
              <a:off x="1739250"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 name="Google Shape;784;p15"/>
            <p:cNvSpPr/>
            <p:nvPr/>
          </p:nvSpPr>
          <p:spPr>
            <a:xfrm>
              <a:off x="1739250"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5" name="Google Shape;785;p15"/>
            <p:cNvSpPr/>
            <p:nvPr/>
          </p:nvSpPr>
          <p:spPr>
            <a:xfrm>
              <a:off x="1739250" y="33988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15"/>
            <p:cNvSpPr/>
            <p:nvPr/>
          </p:nvSpPr>
          <p:spPr>
            <a:xfrm>
              <a:off x="1739250"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15"/>
            <p:cNvSpPr/>
            <p:nvPr/>
          </p:nvSpPr>
          <p:spPr>
            <a:xfrm>
              <a:off x="1739250"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 name="Google Shape;788;p15"/>
            <p:cNvSpPr/>
            <p:nvPr/>
          </p:nvSpPr>
          <p:spPr>
            <a:xfrm>
              <a:off x="1739250" y="52049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15"/>
            <p:cNvSpPr/>
            <p:nvPr/>
          </p:nvSpPr>
          <p:spPr>
            <a:xfrm>
              <a:off x="1889750" y="2381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15"/>
            <p:cNvSpPr/>
            <p:nvPr/>
          </p:nvSpPr>
          <p:spPr>
            <a:xfrm>
              <a:off x="1889750" y="14422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1" name="Google Shape;791;p15"/>
            <p:cNvSpPr/>
            <p:nvPr/>
          </p:nvSpPr>
          <p:spPr>
            <a:xfrm>
              <a:off x="1889750" y="17432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15"/>
            <p:cNvSpPr/>
            <p:nvPr/>
          </p:nvSpPr>
          <p:spPr>
            <a:xfrm>
              <a:off x="1889750" y="18937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15"/>
            <p:cNvSpPr/>
            <p:nvPr/>
          </p:nvSpPr>
          <p:spPr>
            <a:xfrm>
              <a:off x="1889750"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p15"/>
            <p:cNvSpPr/>
            <p:nvPr/>
          </p:nvSpPr>
          <p:spPr>
            <a:xfrm>
              <a:off x="1889750" y="21947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15"/>
            <p:cNvSpPr/>
            <p:nvPr/>
          </p:nvSpPr>
          <p:spPr>
            <a:xfrm>
              <a:off x="1889750"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15"/>
            <p:cNvSpPr/>
            <p:nvPr/>
          </p:nvSpPr>
          <p:spPr>
            <a:xfrm>
              <a:off x="1889750" y="24957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15"/>
            <p:cNvSpPr/>
            <p:nvPr/>
          </p:nvSpPr>
          <p:spPr>
            <a:xfrm>
              <a:off x="1889750" y="264627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15"/>
            <p:cNvSpPr/>
            <p:nvPr/>
          </p:nvSpPr>
          <p:spPr>
            <a:xfrm>
              <a:off x="1889750"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p15"/>
            <p:cNvSpPr/>
            <p:nvPr/>
          </p:nvSpPr>
          <p:spPr>
            <a:xfrm>
              <a:off x="1889750" y="29473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 name="Google Shape;800;p15"/>
            <p:cNvSpPr/>
            <p:nvPr/>
          </p:nvSpPr>
          <p:spPr>
            <a:xfrm>
              <a:off x="1889750"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1" name="Google Shape;801;p15"/>
            <p:cNvSpPr/>
            <p:nvPr/>
          </p:nvSpPr>
          <p:spPr>
            <a:xfrm>
              <a:off x="1889750"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p15"/>
            <p:cNvSpPr/>
            <p:nvPr/>
          </p:nvSpPr>
          <p:spPr>
            <a:xfrm>
              <a:off x="1889750" y="400087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 name="Google Shape;803;p15"/>
            <p:cNvSpPr/>
            <p:nvPr/>
          </p:nvSpPr>
          <p:spPr>
            <a:xfrm>
              <a:off x="1889750"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p15"/>
            <p:cNvSpPr/>
            <p:nvPr/>
          </p:nvSpPr>
          <p:spPr>
            <a:xfrm>
              <a:off x="1889750" y="430190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15"/>
            <p:cNvSpPr/>
            <p:nvPr/>
          </p:nvSpPr>
          <p:spPr>
            <a:xfrm>
              <a:off x="1889750" y="44524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p15"/>
            <p:cNvSpPr/>
            <p:nvPr/>
          </p:nvSpPr>
          <p:spPr>
            <a:xfrm>
              <a:off x="1889750"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15"/>
            <p:cNvSpPr/>
            <p:nvPr/>
          </p:nvSpPr>
          <p:spPr>
            <a:xfrm>
              <a:off x="1889750" y="49039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 name="Google Shape;808;p15"/>
            <p:cNvSpPr/>
            <p:nvPr/>
          </p:nvSpPr>
          <p:spPr>
            <a:xfrm>
              <a:off x="2040275" y="3886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p15"/>
            <p:cNvSpPr/>
            <p:nvPr/>
          </p:nvSpPr>
          <p:spPr>
            <a:xfrm>
              <a:off x="2040275" y="11411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0" name="Google Shape;810;p15"/>
            <p:cNvSpPr/>
            <p:nvPr/>
          </p:nvSpPr>
          <p:spPr>
            <a:xfrm>
              <a:off x="2040275" y="129170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1" name="Google Shape;811;p15"/>
            <p:cNvSpPr/>
            <p:nvPr/>
          </p:nvSpPr>
          <p:spPr>
            <a:xfrm>
              <a:off x="2040275" y="14422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15"/>
            <p:cNvSpPr/>
            <p:nvPr/>
          </p:nvSpPr>
          <p:spPr>
            <a:xfrm>
              <a:off x="2040275" y="17432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3" name="Google Shape;813;p15"/>
            <p:cNvSpPr/>
            <p:nvPr/>
          </p:nvSpPr>
          <p:spPr>
            <a:xfrm>
              <a:off x="2040275" y="20442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15"/>
            <p:cNvSpPr/>
            <p:nvPr/>
          </p:nvSpPr>
          <p:spPr>
            <a:xfrm>
              <a:off x="2040275" y="2646275"/>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15"/>
            <p:cNvSpPr/>
            <p:nvPr/>
          </p:nvSpPr>
          <p:spPr>
            <a:xfrm>
              <a:off x="2040275" y="2947300"/>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6" name="Google Shape;816;p15"/>
            <p:cNvSpPr/>
            <p:nvPr/>
          </p:nvSpPr>
          <p:spPr>
            <a:xfrm>
              <a:off x="2040275" y="30978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7" name="Google Shape;817;p15"/>
            <p:cNvSpPr/>
            <p:nvPr/>
          </p:nvSpPr>
          <p:spPr>
            <a:xfrm>
              <a:off x="2040275" y="32483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8" name="Google Shape;818;p15"/>
            <p:cNvSpPr/>
            <p:nvPr/>
          </p:nvSpPr>
          <p:spPr>
            <a:xfrm>
              <a:off x="2040275" y="354935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15"/>
            <p:cNvSpPr/>
            <p:nvPr/>
          </p:nvSpPr>
          <p:spPr>
            <a:xfrm>
              <a:off x="2040275" y="36998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15"/>
            <p:cNvSpPr/>
            <p:nvPr/>
          </p:nvSpPr>
          <p:spPr>
            <a:xfrm>
              <a:off x="2040275" y="38503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15"/>
            <p:cNvSpPr/>
            <p:nvPr/>
          </p:nvSpPr>
          <p:spPr>
            <a:xfrm>
              <a:off x="2040275" y="4000875"/>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15"/>
            <p:cNvSpPr/>
            <p:nvPr/>
          </p:nvSpPr>
          <p:spPr>
            <a:xfrm>
              <a:off x="2040275" y="430190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15"/>
            <p:cNvSpPr/>
            <p:nvPr/>
          </p:nvSpPr>
          <p:spPr>
            <a:xfrm>
              <a:off x="2040275" y="44524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15"/>
            <p:cNvSpPr/>
            <p:nvPr/>
          </p:nvSpPr>
          <p:spPr>
            <a:xfrm>
              <a:off x="2040275" y="490395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15"/>
            <p:cNvSpPr/>
            <p:nvPr/>
          </p:nvSpPr>
          <p:spPr>
            <a:xfrm>
              <a:off x="2040275" y="5054450"/>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15"/>
            <p:cNvSpPr/>
            <p:nvPr/>
          </p:nvSpPr>
          <p:spPr>
            <a:xfrm>
              <a:off x="2040275" y="52049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15"/>
            <p:cNvSpPr/>
            <p:nvPr/>
          </p:nvSpPr>
          <p:spPr>
            <a:xfrm>
              <a:off x="2190775" y="2381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15"/>
            <p:cNvSpPr/>
            <p:nvPr/>
          </p:nvSpPr>
          <p:spPr>
            <a:xfrm>
              <a:off x="2190775" y="6896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15"/>
            <p:cNvSpPr/>
            <p:nvPr/>
          </p:nvSpPr>
          <p:spPr>
            <a:xfrm>
              <a:off x="2190775" y="8401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15"/>
            <p:cNvSpPr/>
            <p:nvPr/>
          </p:nvSpPr>
          <p:spPr>
            <a:xfrm>
              <a:off x="2190775" y="11411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15"/>
            <p:cNvSpPr/>
            <p:nvPr/>
          </p:nvSpPr>
          <p:spPr>
            <a:xfrm>
              <a:off x="2190775"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15"/>
            <p:cNvSpPr/>
            <p:nvPr/>
          </p:nvSpPr>
          <p:spPr>
            <a:xfrm>
              <a:off x="2190775"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 name="Google Shape;833;p15"/>
            <p:cNvSpPr/>
            <p:nvPr/>
          </p:nvSpPr>
          <p:spPr>
            <a:xfrm>
              <a:off x="2190775" y="17432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15"/>
            <p:cNvSpPr/>
            <p:nvPr/>
          </p:nvSpPr>
          <p:spPr>
            <a:xfrm>
              <a:off x="2190775" y="18937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5" name="Google Shape;835;p15"/>
            <p:cNvSpPr/>
            <p:nvPr/>
          </p:nvSpPr>
          <p:spPr>
            <a:xfrm>
              <a:off x="2190775"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15"/>
            <p:cNvSpPr/>
            <p:nvPr/>
          </p:nvSpPr>
          <p:spPr>
            <a:xfrm>
              <a:off x="2190775" y="21947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15"/>
            <p:cNvSpPr/>
            <p:nvPr/>
          </p:nvSpPr>
          <p:spPr>
            <a:xfrm>
              <a:off x="2190775"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8" name="Google Shape;838;p15"/>
            <p:cNvSpPr/>
            <p:nvPr/>
          </p:nvSpPr>
          <p:spPr>
            <a:xfrm>
              <a:off x="2190775" y="24957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9" name="Google Shape;839;p15"/>
            <p:cNvSpPr/>
            <p:nvPr/>
          </p:nvSpPr>
          <p:spPr>
            <a:xfrm>
              <a:off x="2190775"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15"/>
            <p:cNvSpPr/>
            <p:nvPr/>
          </p:nvSpPr>
          <p:spPr>
            <a:xfrm>
              <a:off x="2190775"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1" name="Google Shape;841;p15"/>
            <p:cNvSpPr/>
            <p:nvPr/>
          </p:nvSpPr>
          <p:spPr>
            <a:xfrm>
              <a:off x="2190775"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p15"/>
            <p:cNvSpPr/>
            <p:nvPr/>
          </p:nvSpPr>
          <p:spPr>
            <a:xfrm>
              <a:off x="2190775" y="33988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15"/>
            <p:cNvSpPr/>
            <p:nvPr/>
          </p:nvSpPr>
          <p:spPr>
            <a:xfrm>
              <a:off x="2190775" y="35493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15"/>
            <p:cNvSpPr/>
            <p:nvPr/>
          </p:nvSpPr>
          <p:spPr>
            <a:xfrm>
              <a:off x="2190775"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15"/>
            <p:cNvSpPr/>
            <p:nvPr/>
          </p:nvSpPr>
          <p:spPr>
            <a:xfrm>
              <a:off x="2190775" y="400087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6" name="Google Shape;846;p15"/>
            <p:cNvSpPr/>
            <p:nvPr/>
          </p:nvSpPr>
          <p:spPr>
            <a:xfrm>
              <a:off x="2190775"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15"/>
            <p:cNvSpPr/>
            <p:nvPr/>
          </p:nvSpPr>
          <p:spPr>
            <a:xfrm>
              <a:off x="2190775" y="44524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8" name="Google Shape;848;p15"/>
            <p:cNvSpPr/>
            <p:nvPr/>
          </p:nvSpPr>
          <p:spPr>
            <a:xfrm>
              <a:off x="2190775" y="46029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9" name="Google Shape;849;p15"/>
            <p:cNvSpPr/>
            <p:nvPr/>
          </p:nvSpPr>
          <p:spPr>
            <a:xfrm>
              <a:off x="2190775"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0" name="Google Shape;850;p15"/>
            <p:cNvSpPr/>
            <p:nvPr/>
          </p:nvSpPr>
          <p:spPr>
            <a:xfrm>
              <a:off x="2190775"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15"/>
            <p:cNvSpPr/>
            <p:nvPr/>
          </p:nvSpPr>
          <p:spPr>
            <a:xfrm>
              <a:off x="2190775" y="53554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15"/>
            <p:cNvSpPr/>
            <p:nvPr/>
          </p:nvSpPr>
          <p:spPr>
            <a:xfrm>
              <a:off x="2341300"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3" name="Google Shape;853;p15"/>
            <p:cNvSpPr/>
            <p:nvPr/>
          </p:nvSpPr>
          <p:spPr>
            <a:xfrm>
              <a:off x="2341300" y="6896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15"/>
            <p:cNvSpPr/>
            <p:nvPr/>
          </p:nvSpPr>
          <p:spPr>
            <a:xfrm>
              <a:off x="2341300" y="9906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15"/>
            <p:cNvSpPr/>
            <p:nvPr/>
          </p:nvSpPr>
          <p:spPr>
            <a:xfrm>
              <a:off x="2341300"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15"/>
            <p:cNvSpPr/>
            <p:nvPr/>
          </p:nvSpPr>
          <p:spPr>
            <a:xfrm>
              <a:off x="2341300" y="14422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15"/>
            <p:cNvSpPr/>
            <p:nvPr/>
          </p:nvSpPr>
          <p:spPr>
            <a:xfrm>
              <a:off x="2341300"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p15"/>
            <p:cNvSpPr/>
            <p:nvPr/>
          </p:nvSpPr>
          <p:spPr>
            <a:xfrm>
              <a:off x="2341300" y="174322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9" name="Google Shape;859;p15"/>
            <p:cNvSpPr/>
            <p:nvPr/>
          </p:nvSpPr>
          <p:spPr>
            <a:xfrm>
              <a:off x="2341300" y="21947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15"/>
            <p:cNvSpPr/>
            <p:nvPr/>
          </p:nvSpPr>
          <p:spPr>
            <a:xfrm>
              <a:off x="2341300" y="23452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15"/>
            <p:cNvSpPr/>
            <p:nvPr/>
          </p:nvSpPr>
          <p:spPr>
            <a:xfrm>
              <a:off x="2341300" y="24957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15"/>
            <p:cNvSpPr/>
            <p:nvPr/>
          </p:nvSpPr>
          <p:spPr>
            <a:xfrm>
              <a:off x="2341300" y="26462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3" name="Google Shape;863;p15"/>
            <p:cNvSpPr/>
            <p:nvPr/>
          </p:nvSpPr>
          <p:spPr>
            <a:xfrm>
              <a:off x="2341300"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4" name="Google Shape;864;p15"/>
            <p:cNvSpPr/>
            <p:nvPr/>
          </p:nvSpPr>
          <p:spPr>
            <a:xfrm>
              <a:off x="2341300" y="29473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15"/>
            <p:cNvSpPr/>
            <p:nvPr/>
          </p:nvSpPr>
          <p:spPr>
            <a:xfrm>
              <a:off x="2341300" y="30978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15"/>
            <p:cNvSpPr/>
            <p:nvPr/>
          </p:nvSpPr>
          <p:spPr>
            <a:xfrm>
              <a:off x="2341300" y="32483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7" name="Google Shape;867;p15"/>
            <p:cNvSpPr/>
            <p:nvPr/>
          </p:nvSpPr>
          <p:spPr>
            <a:xfrm>
              <a:off x="2341300"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15"/>
            <p:cNvSpPr/>
            <p:nvPr/>
          </p:nvSpPr>
          <p:spPr>
            <a:xfrm>
              <a:off x="2341300"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15"/>
            <p:cNvSpPr/>
            <p:nvPr/>
          </p:nvSpPr>
          <p:spPr>
            <a:xfrm>
              <a:off x="2341300" y="38503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0" name="Google Shape;870;p15"/>
            <p:cNvSpPr/>
            <p:nvPr/>
          </p:nvSpPr>
          <p:spPr>
            <a:xfrm>
              <a:off x="2341300" y="41514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15"/>
            <p:cNvSpPr/>
            <p:nvPr/>
          </p:nvSpPr>
          <p:spPr>
            <a:xfrm>
              <a:off x="2341300"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15"/>
            <p:cNvSpPr/>
            <p:nvPr/>
          </p:nvSpPr>
          <p:spPr>
            <a:xfrm>
              <a:off x="2341300"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15"/>
            <p:cNvSpPr/>
            <p:nvPr/>
          </p:nvSpPr>
          <p:spPr>
            <a:xfrm>
              <a:off x="2341300" y="46029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15"/>
            <p:cNvSpPr/>
            <p:nvPr/>
          </p:nvSpPr>
          <p:spPr>
            <a:xfrm>
              <a:off x="2341300" y="49039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5" name="Google Shape;875;p15"/>
            <p:cNvSpPr/>
            <p:nvPr/>
          </p:nvSpPr>
          <p:spPr>
            <a:xfrm>
              <a:off x="2341300"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6" name="Google Shape;876;p15"/>
            <p:cNvSpPr/>
            <p:nvPr/>
          </p:nvSpPr>
          <p:spPr>
            <a:xfrm>
              <a:off x="2341300"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15"/>
            <p:cNvSpPr/>
            <p:nvPr/>
          </p:nvSpPr>
          <p:spPr>
            <a:xfrm>
              <a:off x="2341300" y="53554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15"/>
            <p:cNvSpPr/>
            <p:nvPr/>
          </p:nvSpPr>
          <p:spPr>
            <a:xfrm>
              <a:off x="2491800" y="3886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15"/>
            <p:cNvSpPr/>
            <p:nvPr/>
          </p:nvSpPr>
          <p:spPr>
            <a:xfrm>
              <a:off x="2491800"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15"/>
            <p:cNvSpPr/>
            <p:nvPr/>
          </p:nvSpPr>
          <p:spPr>
            <a:xfrm>
              <a:off x="2491800" y="8401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p15"/>
            <p:cNvSpPr/>
            <p:nvPr/>
          </p:nvSpPr>
          <p:spPr>
            <a:xfrm>
              <a:off x="2491800" y="9906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2" name="Google Shape;882;p15"/>
            <p:cNvSpPr/>
            <p:nvPr/>
          </p:nvSpPr>
          <p:spPr>
            <a:xfrm>
              <a:off x="2491800"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3" name="Google Shape;883;p15"/>
            <p:cNvSpPr/>
            <p:nvPr/>
          </p:nvSpPr>
          <p:spPr>
            <a:xfrm>
              <a:off x="2491800" y="14422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4" name="Google Shape;884;p15"/>
            <p:cNvSpPr/>
            <p:nvPr/>
          </p:nvSpPr>
          <p:spPr>
            <a:xfrm>
              <a:off x="2491800" y="17432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5" name="Google Shape;885;p15"/>
            <p:cNvSpPr/>
            <p:nvPr/>
          </p:nvSpPr>
          <p:spPr>
            <a:xfrm>
              <a:off x="2491800" y="18937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6" name="Google Shape;886;p15"/>
            <p:cNvSpPr/>
            <p:nvPr/>
          </p:nvSpPr>
          <p:spPr>
            <a:xfrm>
              <a:off x="2491800"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7" name="Google Shape;887;p15"/>
            <p:cNvSpPr/>
            <p:nvPr/>
          </p:nvSpPr>
          <p:spPr>
            <a:xfrm>
              <a:off x="2491800" y="23452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8" name="Google Shape;888;p15"/>
            <p:cNvSpPr/>
            <p:nvPr/>
          </p:nvSpPr>
          <p:spPr>
            <a:xfrm>
              <a:off x="2491800" y="24957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p15"/>
            <p:cNvSpPr/>
            <p:nvPr/>
          </p:nvSpPr>
          <p:spPr>
            <a:xfrm>
              <a:off x="249180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15"/>
            <p:cNvSpPr/>
            <p:nvPr/>
          </p:nvSpPr>
          <p:spPr>
            <a:xfrm>
              <a:off x="2491800"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1" name="Google Shape;891;p15"/>
            <p:cNvSpPr/>
            <p:nvPr/>
          </p:nvSpPr>
          <p:spPr>
            <a:xfrm>
              <a:off x="2491800" y="29473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2" name="Google Shape;892;p15"/>
            <p:cNvSpPr/>
            <p:nvPr/>
          </p:nvSpPr>
          <p:spPr>
            <a:xfrm>
              <a:off x="2491800"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3" name="Google Shape;893;p15"/>
            <p:cNvSpPr/>
            <p:nvPr/>
          </p:nvSpPr>
          <p:spPr>
            <a:xfrm>
              <a:off x="2491800" y="32483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4" name="Google Shape;894;p15"/>
            <p:cNvSpPr/>
            <p:nvPr/>
          </p:nvSpPr>
          <p:spPr>
            <a:xfrm>
              <a:off x="2491800"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p15"/>
            <p:cNvSpPr/>
            <p:nvPr/>
          </p:nvSpPr>
          <p:spPr>
            <a:xfrm>
              <a:off x="2491800" y="38503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15"/>
            <p:cNvSpPr/>
            <p:nvPr/>
          </p:nvSpPr>
          <p:spPr>
            <a:xfrm>
              <a:off x="2491800"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7" name="Google Shape;897;p15"/>
            <p:cNvSpPr/>
            <p:nvPr/>
          </p:nvSpPr>
          <p:spPr>
            <a:xfrm>
              <a:off x="2491800" y="41514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15"/>
            <p:cNvSpPr/>
            <p:nvPr/>
          </p:nvSpPr>
          <p:spPr>
            <a:xfrm>
              <a:off x="2491800"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15"/>
            <p:cNvSpPr/>
            <p:nvPr/>
          </p:nvSpPr>
          <p:spPr>
            <a:xfrm>
              <a:off x="2491800" y="46029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15"/>
            <p:cNvSpPr/>
            <p:nvPr/>
          </p:nvSpPr>
          <p:spPr>
            <a:xfrm>
              <a:off x="2491800" y="47534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15"/>
            <p:cNvSpPr/>
            <p:nvPr/>
          </p:nvSpPr>
          <p:spPr>
            <a:xfrm>
              <a:off x="2491800"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15"/>
            <p:cNvSpPr/>
            <p:nvPr/>
          </p:nvSpPr>
          <p:spPr>
            <a:xfrm>
              <a:off x="2491800" y="53554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15"/>
            <p:cNvSpPr/>
            <p:nvPr/>
          </p:nvSpPr>
          <p:spPr>
            <a:xfrm>
              <a:off x="2642325"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p15"/>
            <p:cNvSpPr/>
            <p:nvPr/>
          </p:nvSpPr>
          <p:spPr>
            <a:xfrm>
              <a:off x="2642325" y="9906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5" name="Google Shape;905;p15"/>
            <p:cNvSpPr/>
            <p:nvPr/>
          </p:nvSpPr>
          <p:spPr>
            <a:xfrm>
              <a:off x="2642325" y="11411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6" name="Google Shape;906;p15"/>
            <p:cNvSpPr/>
            <p:nvPr/>
          </p:nvSpPr>
          <p:spPr>
            <a:xfrm>
              <a:off x="2642325"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15"/>
            <p:cNvSpPr/>
            <p:nvPr/>
          </p:nvSpPr>
          <p:spPr>
            <a:xfrm>
              <a:off x="2642325"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8" name="Google Shape;908;p15"/>
            <p:cNvSpPr/>
            <p:nvPr/>
          </p:nvSpPr>
          <p:spPr>
            <a:xfrm>
              <a:off x="2642325" y="18937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9" name="Google Shape;909;p15"/>
            <p:cNvSpPr/>
            <p:nvPr/>
          </p:nvSpPr>
          <p:spPr>
            <a:xfrm>
              <a:off x="2642325" y="20442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p15"/>
            <p:cNvSpPr/>
            <p:nvPr/>
          </p:nvSpPr>
          <p:spPr>
            <a:xfrm>
              <a:off x="2642325" y="21947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1" name="Google Shape;911;p15"/>
            <p:cNvSpPr/>
            <p:nvPr/>
          </p:nvSpPr>
          <p:spPr>
            <a:xfrm>
              <a:off x="2642325" y="24957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2" name="Google Shape;912;p15"/>
            <p:cNvSpPr/>
            <p:nvPr/>
          </p:nvSpPr>
          <p:spPr>
            <a:xfrm>
              <a:off x="2642325"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3" name="Google Shape;913;p15"/>
            <p:cNvSpPr/>
            <p:nvPr/>
          </p:nvSpPr>
          <p:spPr>
            <a:xfrm>
              <a:off x="2642325" y="30978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4" name="Google Shape;914;p15"/>
            <p:cNvSpPr/>
            <p:nvPr/>
          </p:nvSpPr>
          <p:spPr>
            <a:xfrm>
              <a:off x="2642325"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15"/>
            <p:cNvSpPr/>
            <p:nvPr/>
          </p:nvSpPr>
          <p:spPr>
            <a:xfrm>
              <a:off x="2642325"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p15"/>
            <p:cNvSpPr/>
            <p:nvPr/>
          </p:nvSpPr>
          <p:spPr>
            <a:xfrm>
              <a:off x="2642325" y="40008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15"/>
            <p:cNvSpPr/>
            <p:nvPr/>
          </p:nvSpPr>
          <p:spPr>
            <a:xfrm>
              <a:off x="2642325" y="41514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p15"/>
            <p:cNvSpPr/>
            <p:nvPr/>
          </p:nvSpPr>
          <p:spPr>
            <a:xfrm>
              <a:off x="2642325"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p15"/>
            <p:cNvSpPr/>
            <p:nvPr/>
          </p:nvSpPr>
          <p:spPr>
            <a:xfrm>
              <a:off x="2642325"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0" name="Google Shape;920;p15"/>
            <p:cNvSpPr/>
            <p:nvPr/>
          </p:nvSpPr>
          <p:spPr>
            <a:xfrm>
              <a:off x="2642325" y="46029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1" name="Google Shape;921;p15"/>
            <p:cNvSpPr/>
            <p:nvPr/>
          </p:nvSpPr>
          <p:spPr>
            <a:xfrm>
              <a:off x="2642325" y="49039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2" name="Google Shape;922;p15"/>
            <p:cNvSpPr/>
            <p:nvPr/>
          </p:nvSpPr>
          <p:spPr>
            <a:xfrm>
              <a:off x="2642325"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3" name="Google Shape;923;p15"/>
            <p:cNvSpPr/>
            <p:nvPr/>
          </p:nvSpPr>
          <p:spPr>
            <a:xfrm>
              <a:off x="2792825" y="2381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4" name="Google Shape;924;p15"/>
            <p:cNvSpPr/>
            <p:nvPr/>
          </p:nvSpPr>
          <p:spPr>
            <a:xfrm>
              <a:off x="2792825"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5" name="Google Shape;925;p15"/>
            <p:cNvSpPr/>
            <p:nvPr/>
          </p:nvSpPr>
          <p:spPr>
            <a:xfrm>
              <a:off x="2792825" y="9906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6" name="Google Shape;926;p15"/>
            <p:cNvSpPr/>
            <p:nvPr/>
          </p:nvSpPr>
          <p:spPr>
            <a:xfrm>
              <a:off x="2792825" y="14422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p15"/>
            <p:cNvSpPr/>
            <p:nvPr/>
          </p:nvSpPr>
          <p:spPr>
            <a:xfrm>
              <a:off x="2792825"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8" name="Google Shape;928;p15"/>
            <p:cNvSpPr/>
            <p:nvPr/>
          </p:nvSpPr>
          <p:spPr>
            <a:xfrm>
              <a:off x="2792825" y="21947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9" name="Google Shape;929;p15"/>
            <p:cNvSpPr/>
            <p:nvPr/>
          </p:nvSpPr>
          <p:spPr>
            <a:xfrm>
              <a:off x="2792825" y="23452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0" name="Google Shape;930;p15"/>
            <p:cNvSpPr/>
            <p:nvPr/>
          </p:nvSpPr>
          <p:spPr>
            <a:xfrm>
              <a:off x="2792825"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1" name="Google Shape;931;p15"/>
            <p:cNvSpPr/>
            <p:nvPr/>
          </p:nvSpPr>
          <p:spPr>
            <a:xfrm>
              <a:off x="2792825"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2" name="Google Shape;932;p15"/>
            <p:cNvSpPr/>
            <p:nvPr/>
          </p:nvSpPr>
          <p:spPr>
            <a:xfrm>
              <a:off x="2792825" y="29473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15"/>
            <p:cNvSpPr/>
            <p:nvPr/>
          </p:nvSpPr>
          <p:spPr>
            <a:xfrm>
              <a:off x="2792825"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4" name="Google Shape;934;p15"/>
            <p:cNvSpPr/>
            <p:nvPr/>
          </p:nvSpPr>
          <p:spPr>
            <a:xfrm>
              <a:off x="2792825"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5" name="Google Shape;935;p15"/>
            <p:cNvSpPr/>
            <p:nvPr/>
          </p:nvSpPr>
          <p:spPr>
            <a:xfrm>
              <a:off x="2792825" y="36998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6" name="Google Shape;936;p15"/>
            <p:cNvSpPr/>
            <p:nvPr/>
          </p:nvSpPr>
          <p:spPr>
            <a:xfrm>
              <a:off x="2792825" y="38503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7" name="Google Shape;937;p15"/>
            <p:cNvSpPr/>
            <p:nvPr/>
          </p:nvSpPr>
          <p:spPr>
            <a:xfrm>
              <a:off x="2792825" y="41514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8" name="Google Shape;938;p15"/>
            <p:cNvSpPr/>
            <p:nvPr/>
          </p:nvSpPr>
          <p:spPr>
            <a:xfrm>
              <a:off x="2792825"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9" name="Google Shape;939;p15"/>
            <p:cNvSpPr/>
            <p:nvPr/>
          </p:nvSpPr>
          <p:spPr>
            <a:xfrm>
              <a:off x="2792825" y="52049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15"/>
            <p:cNvSpPr/>
            <p:nvPr/>
          </p:nvSpPr>
          <p:spPr>
            <a:xfrm>
              <a:off x="2792825" y="53554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15"/>
            <p:cNvSpPr/>
            <p:nvPr/>
          </p:nvSpPr>
          <p:spPr>
            <a:xfrm>
              <a:off x="2943325" y="3886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15"/>
            <p:cNvSpPr/>
            <p:nvPr/>
          </p:nvSpPr>
          <p:spPr>
            <a:xfrm>
              <a:off x="2943325" y="53912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15"/>
            <p:cNvSpPr/>
            <p:nvPr/>
          </p:nvSpPr>
          <p:spPr>
            <a:xfrm>
              <a:off x="2943325" y="9906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15"/>
            <p:cNvSpPr/>
            <p:nvPr/>
          </p:nvSpPr>
          <p:spPr>
            <a:xfrm>
              <a:off x="2943325"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15"/>
            <p:cNvSpPr/>
            <p:nvPr/>
          </p:nvSpPr>
          <p:spPr>
            <a:xfrm>
              <a:off x="2943325"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15"/>
            <p:cNvSpPr/>
            <p:nvPr/>
          </p:nvSpPr>
          <p:spPr>
            <a:xfrm>
              <a:off x="2943325"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15"/>
            <p:cNvSpPr/>
            <p:nvPr/>
          </p:nvSpPr>
          <p:spPr>
            <a:xfrm>
              <a:off x="2943325"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15"/>
            <p:cNvSpPr/>
            <p:nvPr/>
          </p:nvSpPr>
          <p:spPr>
            <a:xfrm>
              <a:off x="2943325"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15"/>
            <p:cNvSpPr/>
            <p:nvPr/>
          </p:nvSpPr>
          <p:spPr>
            <a:xfrm>
              <a:off x="2943325"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15"/>
            <p:cNvSpPr/>
            <p:nvPr/>
          </p:nvSpPr>
          <p:spPr>
            <a:xfrm>
              <a:off x="2943325"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15"/>
            <p:cNvSpPr/>
            <p:nvPr/>
          </p:nvSpPr>
          <p:spPr>
            <a:xfrm>
              <a:off x="2943325" y="35493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15"/>
            <p:cNvSpPr/>
            <p:nvPr/>
          </p:nvSpPr>
          <p:spPr>
            <a:xfrm>
              <a:off x="2943325"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15"/>
            <p:cNvSpPr/>
            <p:nvPr/>
          </p:nvSpPr>
          <p:spPr>
            <a:xfrm>
              <a:off x="2943325"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15"/>
            <p:cNvSpPr/>
            <p:nvPr/>
          </p:nvSpPr>
          <p:spPr>
            <a:xfrm>
              <a:off x="2943325"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15"/>
            <p:cNvSpPr/>
            <p:nvPr/>
          </p:nvSpPr>
          <p:spPr>
            <a:xfrm>
              <a:off x="2943325" y="430190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15"/>
            <p:cNvSpPr/>
            <p:nvPr/>
          </p:nvSpPr>
          <p:spPr>
            <a:xfrm>
              <a:off x="2943325"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15"/>
            <p:cNvSpPr/>
            <p:nvPr/>
          </p:nvSpPr>
          <p:spPr>
            <a:xfrm>
              <a:off x="2943325" y="505445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15"/>
            <p:cNvSpPr/>
            <p:nvPr/>
          </p:nvSpPr>
          <p:spPr>
            <a:xfrm>
              <a:off x="2943325"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15"/>
            <p:cNvSpPr/>
            <p:nvPr/>
          </p:nvSpPr>
          <p:spPr>
            <a:xfrm>
              <a:off x="3093850" y="2381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15"/>
            <p:cNvSpPr/>
            <p:nvPr/>
          </p:nvSpPr>
          <p:spPr>
            <a:xfrm>
              <a:off x="3093850" y="6896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15"/>
            <p:cNvSpPr/>
            <p:nvPr/>
          </p:nvSpPr>
          <p:spPr>
            <a:xfrm>
              <a:off x="3093850" y="11411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15"/>
            <p:cNvSpPr/>
            <p:nvPr/>
          </p:nvSpPr>
          <p:spPr>
            <a:xfrm>
              <a:off x="3093850" y="17432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15"/>
            <p:cNvSpPr/>
            <p:nvPr/>
          </p:nvSpPr>
          <p:spPr>
            <a:xfrm>
              <a:off x="3093850" y="23452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15"/>
            <p:cNvSpPr/>
            <p:nvPr/>
          </p:nvSpPr>
          <p:spPr>
            <a:xfrm>
              <a:off x="3093850" y="30978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15"/>
            <p:cNvSpPr/>
            <p:nvPr/>
          </p:nvSpPr>
          <p:spPr>
            <a:xfrm>
              <a:off x="3093850" y="430190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15"/>
            <p:cNvSpPr/>
            <p:nvPr/>
          </p:nvSpPr>
          <p:spPr>
            <a:xfrm>
              <a:off x="3093850" y="44524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15"/>
            <p:cNvSpPr/>
            <p:nvPr/>
          </p:nvSpPr>
          <p:spPr>
            <a:xfrm>
              <a:off x="3093850" y="53554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15"/>
            <p:cNvSpPr/>
            <p:nvPr/>
          </p:nvSpPr>
          <p:spPr>
            <a:xfrm>
              <a:off x="3244350" y="3886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15"/>
            <p:cNvSpPr/>
            <p:nvPr/>
          </p:nvSpPr>
          <p:spPr>
            <a:xfrm>
              <a:off x="3244350"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0" name="Google Shape;970;p15"/>
            <p:cNvSpPr/>
            <p:nvPr/>
          </p:nvSpPr>
          <p:spPr>
            <a:xfrm>
              <a:off x="3244350"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15"/>
            <p:cNvSpPr/>
            <p:nvPr/>
          </p:nvSpPr>
          <p:spPr>
            <a:xfrm>
              <a:off x="3244350"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2" name="Google Shape;972;p15"/>
            <p:cNvSpPr/>
            <p:nvPr/>
          </p:nvSpPr>
          <p:spPr>
            <a:xfrm>
              <a:off x="3244350"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3" name="Google Shape;973;p15"/>
            <p:cNvSpPr/>
            <p:nvPr/>
          </p:nvSpPr>
          <p:spPr>
            <a:xfrm>
              <a:off x="3244350" y="44524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4" name="Google Shape;974;p15"/>
            <p:cNvSpPr/>
            <p:nvPr/>
          </p:nvSpPr>
          <p:spPr>
            <a:xfrm>
              <a:off x="3244350" y="46029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15"/>
            <p:cNvSpPr/>
            <p:nvPr/>
          </p:nvSpPr>
          <p:spPr>
            <a:xfrm>
              <a:off x="3244350"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15"/>
            <p:cNvSpPr/>
            <p:nvPr/>
          </p:nvSpPr>
          <p:spPr>
            <a:xfrm>
              <a:off x="3394875" y="2381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7" name="Google Shape;977;p15"/>
            <p:cNvSpPr/>
            <p:nvPr/>
          </p:nvSpPr>
          <p:spPr>
            <a:xfrm>
              <a:off x="3394875"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8" name="Google Shape;978;p15"/>
            <p:cNvSpPr/>
            <p:nvPr/>
          </p:nvSpPr>
          <p:spPr>
            <a:xfrm>
              <a:off x="3394875" y="32483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9" name="Google Shape;979;p15"/>
            <p:cNvSpPr/>
            <p:nvPr/>
          </p:nvSpPr>
          <p:spPr>
            <a:xfrm>
              <a:off x="3394875" y="38503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0" name="Google Shape;980;p15"/>
            <p:cNvSpPr/>
            <p:nvPr/>
          </p:nvSpPr>
          <p:spPr>
            <a:xfrm>
              <a:off x="3394875"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1" name="Google Shape;981;p15"/>
            <p:cNvSpPr/>
            <p:nvPr/>
          </p:nvSpPr>
          <p:spPr>
            <a:xfrm>
              <a:off x="3394875"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2" name="Google Shape;982;p15"/>
            <p:cNvSpPr/>
            <p:nvPr/>
          </p:nvSpPr>
          <p:spPr>
            <a:xfrm>
              <a:off x="3545375"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15"/>
            <p:cNvSpPr/>
            <p:nvPr/>
          </p:nvSpPr>
          <p:spPr>
            <a:xfrm>
              <a:off x="3545375"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4" name="Google Shape;984;p15"/>
            <p:cNvSpPr/>
            <p:nvPr/>
          </p:nvSpPr>
          <p:spPr>
            <a:xfrm>
              <a:off x="3545375"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85" name="Google Shape;985;p15"/>
          <p:cNvGrpSpPr/>
          <p:nvPr/>
        </p:nvGrpSpPr>
        <p:grpSpPr>
          <a:xfrm rot="10800000">
            <a:off x="6367294" y="28698"/>
            <a:ext cx="2309820" cy="5086302"/>
            <a:chOff x="1287725" y="238125"/>
            <a:chExt cx="2379050" cy="5238750"/>
          </a:xfrm>
        </p:grpSpPr>
        <p:sp>
          <p:nvSpPr>
            <p:cNvPr id="986" name="Google Shape;986;p15"/>
            <p:cNvSpPr/>
            <p:nvPr/>
          </p:nvSpPr>
          <p:spPr>
            <a:xfrm>
              <a:off x="1287725"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7" name="Google Shape;987;p15"/>
            <p:cNvSpPr/>
            <p:nvPr/>
          </p:nvSpPr>
          <p:spPr>
            <a:xfrm>
              <a:off x="1287725"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15"/>
            <p:cNvSpPr/>
            <p:nvPr/>
          </p:nvSpPr>
          <p:spPr>
            <a:xfrm>
              <a:off x="1287725"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9" name="Google Shape;989;p15"/>
            <p:cNvSpPr/>
            <p:nvPr/>
          </p:nvSpPr>
          <p:spPr>
            <a:xfrm>
              <a:off x="1287725" y="129170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0" name="Google Shape;990;p15"/>
            <p:cNvSpPr/>
            <p:nvPr/>
          </p:nvSpPr>
          <p:spPr>
            <a:xfrm>
              <a:off x="1287725" y="17432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15"/>
            <p:cNvSpPr/>
            <p:nvPr/>
          </p:nvSpPr>
          <p:spPr>
            <a:xfrm>
              <a:off x="1287725"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2" name="Google Shape;992;p15"/>
            <p:cNvSpPr/>
            <p:nvPr/>
          </p:nvSpPr>
          <p:spPr>
            <a:xfrm>
              <a:off x="1287725"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15"/>
            <p:cNvSpPr/>
            <p:nvPr/>
          </p:nvSpPr>
          <p:spPr>
            <a:xfrm>
              <a:off x="1287725" y="24957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15"/>
            <p:cNvSpPr/>
            <p:nvPr/>
          </p:nvSpPr>
          <p:spPr>
            <a:xfrm>
              <a:off x="1287725" y="29473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15"/>
            <p:cNvSpPr/>
            <p:nvPr/>
          </p:nvSpPr>
          <p:spPr>
            <a:xfrm>
              <a:off x="1287725"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p15"/>
            <p:cNvSpPr/>
            <p:nvPr/>
          </p:nvSpPr>
          <p:spPr>
            <a:xfrm>
              <a:off x="1287725" y="38503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7" name="Google Shape;997;p15"/>
            <p:cNvSpPr/>
            <p:nvPr/>
          </p:nvSpPr>
          <p:spPr>
            <a:xfrm>
              <a:off x="1287725" y="44524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15"/>
            <p:cNvSpPr/>
            <p:nvPr/>
          </p:nvSpPr>
          <p:spPr>
            <a:xfrm>
              <a:off x="1287725" y="47534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9" name="Google Shape;999;p15"/>
            <p:cNvSpPr/>
            <p:nvPr/>
          </p:nvSpPr>
          <p:spPr>
            <a:xfrm>
              <a:off x="1287725" y="505445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0" name="Google Shape;1000;p15"/>
            <p:cNvSpPr/>
            <p:nvPr/>
          </p:nvSpPr>
          <p:spPr>
            <a:xfrm>
              <a:off x="1287725" y="52049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1" name="Google Shape;1001;p15"/>
            <p:cNvSpPr/>
            <p:nvPr/>
          </p:nvSpPr>
          <p:spPr>
            <a:xfrm>
              <a:off x="1438225" y="3886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2" name="Google Shape;1002;p15"/>
            <p:cNvSpPr/>
            <p:nvPr/>
          </p:nvSpPr>
          <p:spPr>
            <a:xfrm>
              <a:off x="143822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p15"/>
            <p:cNvSpPr/>
            <p:nvPr/>
          </p:nvSpPr>
          <p:spPr>
            <a:xfrm>
              <a:off x="1438225" y="27968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4" name="Google Shape;1004;p15"/>
            <p:cNvSpPr/>
            <p:nvPr/>
          </p:nvSpPr>
          <p:spPr>
            <a:xfrm>
              <a:off x="1438225"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5" name="Google Shape;1005;p15"/>
            <p:cNvSpPr/>
            <p:nvPr/>
          </p:nvSpPr>
          <p:spPr>
            <a:xfrm>
              <a:off x="1588750"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6" name="Google Shape;1006;p15"/>
            <p:cNvSpPr/>
            <p:nvPr/>
          </p:nvSpPr>
          <p:spPr>
            <a:xfrm>
              <a:off x="1588750" y="53912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7" name="Google Shape;1007;p15"/>
            <p:cNvSpPr/>
            <p:nvPr/>
          </p:nvSpPr>
          <p:spPr>
            <a:xfrm>
              <a:off x="1588750"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8" name="Google Shape;1008;p15"/>
            <p:cNvSpPr/>
            <p:nvPr/>
          </p:nvSpPr>
          <p:spPr>
            <a:xfrm>
              <a:off x="1588750"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p15"/>
            <p:cNvSpPr/>
            <p:nvPr/>
          </p:nvSpPr>
          <p:spPr>
            <a:xfrm>
              <a:off x="1588750"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0" name="Google Shape;1010;p15"/>
            <p:cNvSpPr/>
            <p:nvPr/>
          </p:nvSpPr>
          <p:spPr>
            <a:xfrm>
              <a:off x="1588750"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1" name="Google Shape;1011;p15"/>
            <p:cNvSpPr/>
            <p:nvPr/>
          </p:nvSpPr>
          <p:spPr>
            <a:xfrm>
              <a:off x="1588750" y="23452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2" name="Google Shape;1012;p15"/>
            <p:cNvSpPr/>
            <p:nvPr/>
          </p:nvSpPr>
          <p:spPr>
            <a:xfrm>
              <a:off x="1588750" y="30978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3" name="Google Shape;1013;p15"/>
            <p:cNvSpPr/>
            <p:nvPr/>
          </p:nvSpPr>
          <p:spPr>
            <a:xfrm>
              <a:off x="1588750" y="35493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4" name="Google Shape;1014;p15"/>
            <p:cNvSpPr/>
            <p:nvPr/>
          </p:nvSpPr>
          <p:spPr>
            <a:xfrm>
              <a:off x="1588750" y="53554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5" name="Google Shape;1015;p15"/>
            <p:cNvSpPr/>
            <p:nvPr/>
          </p:nvSpPr>
          <p:spPr>
            <a:xfrm>
              <a:off x="1739250" y="3886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6" name="Google Shape;1016;p15"/>
            <p:cNvSpPr/>
            <p:nvPr/>
          </p:nvSpPr>
          <p:spPr>
            <a:xfrm>
              <a:off x="1739250" y="6896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7" name="Google Shape;1017;p15"/>
            <p:cNvSpPr/>
            <p:nvPr/>
          </p:nvSpPr>
          <p:spPr>
            <a:xfrm>
              <a:off x="1739250" y="9906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15"/>
            <p:cNvSpPr/>
            <p:nvPr/>
          </p:nvSpPr>
          <p:spPr>
            <a:xfrm>
              <a:off x="1739250" y="15927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9" name="Google Shape;1019;p15"/>
            <p:cNvSpPr/>
            <p:nvPr/>
          </p:nvSpPr>
          <p:spPr>
            <a:xfrm>
              <a:off x="1739250" y="17432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0" name="Google Shape;1020;p15"/>
            <p:cNvSpPr/>
            <p:nvPr/>
          </p:nvSpPr>
          <p:spPr>
            <a:xfrm>
              <a:off x="1739250" y="20442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1" name="Google Shape;1021;p15"/>
            <p:cNvSpPr/>
            <p:nvPr/>
          </p:nvSpPr>
          <p:spPr>
            <a:xfrm>
              <a:off x="1739250"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2" name="Google Shape;1022;p15"/>
            <p:cNvSpPr/>
            <p:nvPr/>
          </p:nvSpPr>
          <p:spPr>
            <a:xfrm>
              <a:off x="1739250"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3" name="Google Shape;1023;p15"/>
            <p:cNvSpPr/>
            <p:nvPr/>
          </p:nvSpPr>
          <p:spPr>
            <a:xfrm>
              <a:off x="1739250" y="29473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4" name="Google Shape;1024;p15"/>
            <p:cNvSpPr/>
            <p:nvPr/>
          </p:nvSpPr>
          <p:spPr>
            <a:xfrm>
              <a:off x="1739250" y="30978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p15"/>
            <p:cNvSpPr/>
            <p:nvPr/>
          </p:nvSpPr>
          <p:spPr>
            <a:xfrm>
              <a:off x="1739250" y="32483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6" name="Google Shape;1026;p15"/>
            <p:cNvSpPr/>
            <p:nvPr/>
          </p:nvSpPr>
          <p:spPr>
            <a:xfrm>
              <a:off x="1739250" y="385037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p15"/>
            <p:cNvSpPr/>
            <p:nvPr/>
          </p:nvSpPr>
          <p:spPr>
            <a:xfrm>
              <a:off x="1739250" y="400087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8" name="Google Shape;1028;p15"/>
            <p:cNvSpPr/>
            <p:nvPr/>
          </p:nvSpPr>
          <p:spPr>
            <a:xfrm>
              <a:off x="1739250" y="44524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9" name="Google Shape;1029;p15"/>
            <p:cNvSpPr/>
            <p:nvPr/>
          </p:nvSpPr>
          <p:spPr>
            <a:xfrm>
              <a:off x="1739250" y="46029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0" name="Google Shape;1030;p15"/>
            <p:cNvSpPr/>
            <p:nvPr/>
          </p:nvSpPr>
          <p:spPr>
            <a:xfrm>
              <a:off x="1739250" y="47534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1" name="Google Shape;1031;p15"/>
            <p:cNvSpPr/>
            <p:nvPr/>
          </p:nvSpPr>
          <p:spPr>
            <a:xfrm>
              <a:off x="1739250" y="505445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2" name="Google Shape;1032;p15"/>
            <p:cNvSpPr/>
            <p:nvPr/>
          </p:nvSpPr>
          <p:spPr>
            <a:xfrm>
              <a:off x="1889750" y="53912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3" name="Google Shape;1033;p15"/>
            <p:cNvSpPr/>
            <p:nvPr/>
          </p:nvSpPr>
          <p:spPr>
            <a:xfrm>
              <a:off x="1889750" y="689650"/>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p15"/>
            <p:cNvSpPr/>
            <p:nvPr/>
          </p:nvSpPr>
          <p:spPr>
            <a:xfrm>
              <a:off x="1889750" y="990675"/>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5" name="Google Shape;1035;p15"/>
            <p:cNvSpPr/>
            <p:nvPr/>
          </p:nvSpPr>
          <p:spPr>
            <a:xfrm>
              <a:off x="1889750" y="1141175"/>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6" name="Google Shape;1036;p15"/>
            <p:cNvSpPr/>
            <p:nvPr/>
          </p:nvSpPr>
          <p:spPr>
            <a:xfrm>
              <a:off x="1889750" y="1291700"/>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7" name="Google Shape;1037;p15"/>
            <p:cNvSpPr/>
            <p:nvPr/>
          </p:nvSpPr>
          <p:spPr>
            <a:xfrm>
              <a:off x="1889750" y="1592700"/>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8" name="Google Shape;1038;p15"/>
            <p:cNvSpPr/>
            <p:nvPr/>
          </p:nvSpPr>
          <p:spPr>
            <a:xfrm>
              <a:off x="1889750" y="3248325"/>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9" name="Google Shape;1039;p15"/>
            <p:cNvSpPr/>
            <p:nvPr/>
          </p:nvSpPr>
          <p:spPr>
            <a:xfrm>
              <a:off x="1889750" y="3549350"/>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0" name="Google Shape;1040;p15"/>
            <p:cNvSpPr/>
            <p:nvPr/>
          </p:nvSpPr>
          <p:spPr>
            <a:xfrm>
              <a:off x="1889750" y="3699875"/>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1" name="Google Shape;1041;p15"/>
            <p:cNvSpPr/>
            <p:nvPr/>
          </p:nvSpPr>
          <p:spPr>
            <a:xfrm>
              <a:off x="1889750" y="5054450"/>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2" name="Google Shape;1042;p15"/>
            <p:cNvSpPr/>
            <p:nvPr/>
          </p:nvSpPr>
          <p:spPr>
            <a:xfrm>
              <a:off x="1889750" y="5355475"/>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15"/>
            <p:cNvSpPr/>
            <p:nvPr/>
          </p:nvSpPr>
          <p:spPr>
            <a:xfrm>
              <a:off x="2040275" y="238125"/>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4" name="Google Shape;1044;p15"/>
            <p:cNvSpPr/>
            <p:nvPr/>
          </p:nvSpPr>
          <p:spPr>
            <a:xfrm>
              <a:off x="2040275" y="539125"/>
              <a:ext cx="121400" cy="121425"/>
            </a:xfrm>
            <a:custGeom>
              <a:rect b="b" l="l" r="r" t="t"/>
              <a:pathLst>
                <a:path extrusionOk="0" h="4857"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5" name="Google Shape;1045;p15"/>
            <p:cNvSpPr/>
            <p:nvPr/>
          </p:nvSpPr>
          <p:spPr>
            <a:xfrm>
              <a:off x="2040275" y="840150"/>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6" name="Google Shape;1046;p15"/>
            <p:cNvSpPr/>
            <p:nvPr/>
          </p:nvSpPr>
          <p:spPr>
            <a:xfrm>
              <a:off x="2040275" y="990675"/>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15"/>
            <p:cNvSpPr/>
            <p:nvPr/>
          </p:nvSpPr>
          <p:spPr>
            <a:xfrm>
              <a:off x="2040275" y="1592700"/>
              <a:ext cx="121400" cy="121425"/>
            </a:xfrm>
            <a:custGeom>
              <a:rect b="b" l="l" r="r" t="t"/>
              <a:pathLst>
                <a:path extrusionOk="0" h="4857"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8" name="Google Shape;1048;p15"/>
            <p:cNvSpPr/>
            <p:nvPr/>
          </p:nvSpPr>
          <p:spPr>
            <a:xfrm>
              <a:off x="2040275" y="2194750"/>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9" name="Google Shape;1049;p15"/>
            <p:cNvSpPr/>
            <p:nvPr/>
          </p:nvSpPr>
          <p:spPr>
            <a:xfrm>
              <a:off x="2040275" y="2345275"/>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0" name="Google Shape;1050;p15"/>
            <p:cNvSpPr/>
            <p:nvPr/>
          </p:nvSpPr>
          <p:spPr>
            <a:xfrm>
              <a:off x="2040275" y="2495775"/>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1" name="Google Shape;1051;p15"/>
            <p:cNvSpPr/>
            <p:nvPr/>
          </p:nvSpPr>
          <p:spPr>
            <a:xfrm>
              <a:off x="2040275" y="339885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2" name="Google Shape;1052;p15"/>
            <p:cNvSpPr/>
            <p:nvPr/>
          </p:nvSpPr>
          <p:spPr>
            <a:xfrm>
              <a:off x="2040275" y="4151400"/>
              <a:ext cx="121400" cy="121400"/>
            </a:xfrm>
            <a:custGeom>
              <a:rect b="b" l="l" r="r" t="t"/>
              <a:pathLst>
                <a:path extrusionOk="0" h="4856" w="4856">
                  <a:moveTo>
                    <a:pt x="0" y="0"/>
                  </a:moveTo>
                  <a:lnTo>
                    <a:pt x="0"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p15"/>
            <p:cNvSpPr/>
            <p:nvPr/>
          </p:nvSpPr>
          <p:spPr>
            <a:xfrm>
              <a:off x="2040275" y="4602925"/>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4" name="Google Shape;1054;p15"/>
            <p:cNvSpPr/>
            <p:nvPr/>
          </p:nvSpPr>
          <p:spPr>
            <a:xfrm>
              <a:off x="2040275" y="475345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5" name="Google Shape;1055;p15"/>
            <p:cNvSpPr/>
            <p:nvPr/>
          </p:nvSpPr>
          <p:spPr>
            <a:xfrm>
              <a:off x="2040275" y="5355475"/>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6" name="Google Shape;1056;p15"/>
            <p:cNvSpPr/>
            <p:nvPr/>
          </p:nvSpPr>
          <p:spPr>
            <a:xfrm>
              <a:off x="2190775" y="388625"/>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7" name="Google Shape;1057;p15"/>
            <p:cNvSpPr/>
            <p:nvPr/>
          </p:nvSpPr>
          <p:spPr>
            <a:xfrm>
              <a:off x="2190775" y="53912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8" name="Google Shape;1058;p15"/>
            <p:cNvSpPr/>
            <p:nvPr/>
          </p:nvSpPr>
          <p:spPr>
            <a:xfrm>
              <a:off x="2190775" y="990675"/>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9" name="Google Shape;1059;p15"/>
            <p:cNvSpPr/>
            <p:nvPr/>
          </p:nvSpPr>
          <p:spPr>
            <a:xfrm>
              <a:off x="2190775" y="1442200"/>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0" name="Google Shape;1060;p15"/>
            <p:cNvSpPr/>
            <p:nvPr/>
          </p:nvSpPr>
          <p:spPr>
            <a:xfrm>
              <a:off x="2190775" y="264627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1" name="Google Shape;1061;p15"/>
            <p:cNvSpPr/>
            <p:nvPr/>
          </p:nvSpPr>
          <p:spPr>
            <a:xfrm>
              <a:off x="2190775" y="2947300"/>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2" name="Google Shape;1062;p15"/>
            <p:cNvSpPr/>
            <p:nvPr/>
          </p:nvSpPr>
          <p:spPr>
            <a:xfrm>
              <a:off x="2190775" y="3850375"/>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3" name="Google Shape;1063;p15"/>
            <p:cNvSpPr/>
            <p:nvPr/>
          </p:nvSpPr>
          <p:spPr>
            <a:xfrm>
              <a:off x="2190775" y="4301900"/>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4" name="Google Shape;1064;p15"/>
            <p:cNvSpPr/>
            <p:nvPr/>
          </p:nvSpPr>
          <p:spPr>
            <a:xfrm>
              <a:off x="2190775" y="4903950"/>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5" name="Google Shape;1065;p15"/>
            <p:cNvSpPr/>
            <p:nvPr/>
          </p:nvSpPr>
          <p:spPr>
            <a:xfrm>
              <a:off x="2341300"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6" name="Google Shape;1066;p15"/>
            <p:cNvSpPr/>
            <p:nvPr/>
          </p:nvSpPr>
          <p:spPr>
            <a:xfrm>
              <a:off x="2341300"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7" name="Google Shape;1067;p15"/>
            <p:cNvSpPr/>
            <p:nvPr/>
          </p:nvSpPr>
          <p:spPr>
            <a:xfrm>
              <a:off x="2341300"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8" name="Google Shape;1068;p15"/>
            <p:cNvSpPr/>
            <p:nvPr/>
          </p:nvSpPr>
          <p:spPr>
            <a:xfrm>
              <a:off x="2341300"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9" name="Google Shape;1069;p15"/>
            <p:cNvSpPr/>
            <p:nvPr/>
          </p:nvSpPr>
          <p:spPr>
            <a:xfrm>
              <a:off x="2341300"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0" name="Google Shape;1070;p15"/>
            <p:cNvSpPr/>
            <p:nvPr/>
          </p:nvSpPr>
          <p:spPr>
            <a:xfrm>
              <a:off x="2341300"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1" name="Google Shape;1071;p15"/>
            <p:cNvSpPr/>
            <p:nvPr/>
          </p:nvSpPr>
          <p:spPr>
            <a:xfrm>
              <a:off x="2341300"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2" name="Google Shape;1072;p15"/>
            <p:cNvSpPr/>
            <p:nvPr/>
          </p:nvSpPr>
          <p:spPr>
            <a:xfrm>
              <a:off x="2341300"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3" name="Google Shape;1073;p15"/>
            <p:cNvSpPr/>
            <p:nvPr/>
          </p:nvSpPr>
          <p:spPr>
            <a:xfrm>
              <a:off x="2491800"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4" name="Google Shape;1074;p15"/>
            <p:cNvSpPr/>
            <p:nvPr/>
          </p:nvSpPr>
          <p:spPr>
            <a:xfrm>
              <a:off x="2491800" y="129170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5" name="Google Shape;1075;p15"/>
            <p:cNvSpPr/>
            <p:nvPr/>
          </p:nvSpPr>
          <p:spPr>
            <a:xfrm>
              <a:off x="2491800"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6" name="Google Shape;1076;p15"/>
            <p:cNvSpPr/>
            <p:nvPr/>
          </p:nvSpPr>
          <p:spPr>
            <a:xfrm>
              <a:off x="2491800" y="36998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7" name="Google Shape;1077;p15"/>
            <p:cNvSpPr/>
            <p:nvPr/>
          </p:nvSpPr>
          <p:spPr>
            <a:xfrm>
              <a:off x="2491800"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8" name="Google Shape;1078;p15"/>
            <p:cNvSpPr/>
            <p:nvPr/>
          </p:nvSpPr>
          <p:spPr>
            <a:xfrm>
              <a:off x="2642325"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9" name="Google Shape;1079;p15"/>
            <p:cNvSpPr/>
            <p:nvPr/>
          </p:nvSpPr>
          <p:spPr>
            <a:xfrm>
              <a:off x="2642325"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0" name="Google Shape;1080;p15"/>
            <p:cNvSpPr/>
            <p:nvPr/>
          </p:nvSpPr>
          <p:spPr>
            <a:xfrm>
              <a:off x="2642325" y="23452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1" name="Google Shape;1081;p15"/>
            <p:cNvSpPr/>
            <p:nvPr/>
          </p:nvSpPr>
          <p:spPr>
            <a:xfrm>
              <a:off x="2642325" y="32483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2" name="Google Shape;1082;p15"/>
            <p:cNvSpPr/>
            <p:nvPr/>
          </p:nvSpPr>
          <p:spPr>
            <a:xfrm>
              <a:off x="2642325"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3" name="Google Shape;1083;p15"/>
            <p:cNvSpPr/>
            <p:nvPr/>
          </p:nvSpPr>
          <p:spPr>
            <a:xfrm>
              <a:off x="2792825" y="430190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4" name="Google Shape;1084;p15"/>
            <p:cNvSpPr/>
            <p:nvPr/>
          </p:nvSpPr>
          <p:spPr>
            <a:xfrm>
              <a:off x="2943325" y="1442200"/>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15"/>
            <p:cNvSpPr/>
            <p:nvPr/>
          </p:nvSpPr>
          <p:spPr>
            <a:xfrm>
              <a:off x="2943325" y="264627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6" name="Google Shape;1086;p15"/>
            <p:cNvSpPr/>
            <p:nvPr/>
          </p:nvSpPr>
          <p:spPr>
            <a:xfrm>
              <a:off x="3093850" y="5054450"/>
              <a:ext cx="121400" cy="121425"/>
            </a:xfrm>
            <a:custGeom>
              <a:rect b="b" l="l" r="r" t="t"/>
              <a:pathLst>
                <a:path extrusionOk="0" h="4857"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7" name="Google Shape;1087;p15"/>
            <p:cNvSpPr/>
            <p:nvPr/>
          </p:nvSpPr>
          <p:spPr>
            <a:xfrm>
              <a:off x="3394875" y="24957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8" name="Google Shape;1088;p15"/>
            <p:cNvSpPr/>
            <p:nvPr/>
          </p:nvSpPr>
          <p:spPr>
            <a:xfrm>
              <a:off x="3545375"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bg>
      <p:bgPr>
        <a:solidFill>
          <a:schemeClr val="accent3"/>
        </a:solidFill>
      </p:bgPr>
    </p:bg>
    <p:spTree>
      <p:nvGrpSpPr>
        <p:cNvPr id="1089" name="Shape 1089"/>
        <p:cNvGrpSpPr/>
        <p:nvPr/>
      </p:nvGrpSpPr>
      <p:grpSpPr>
        <a:xfrm>
          <a:off x="0" y="0"/>
          <a:ext cx="0" cy="0"/>
          <a:chOff x="0" y="0"/>
          <a:chExt cx="0" cy="0"/>
        </a:xfrm>
      </p:grpSpPr>
      <p:sp>
        <p:nvSpPr>
          <p:cNvPr id="1090" name="Google Shape;1090;p16"/>
          <p:cNvSpPr txBox="1"/>
          <p:nvPr>
            <p:ph idx="1" type="body"/>
          </p:nvPr>
        </p:nvSpPr>
        <p:spPr>
          <a:xfrm>
            <a:off x="1278575" y="739550"/>
            <a:ext cx="4281000" cy="3692400"/>
          </a:xfrm>
          <a:prstGeom prst="rect">
            <a:avLst/>
          </a:prstGeom>
        </p:spPr>
        <p:txBody>
          <a:bodyPr anchorCtr="0" anchor="t" bIns="91425" lIns="91425" spcFirstLastPara="1" rIns="91425" wrap="square" tIns="91425">
            <a:noAutofit/>
          </a:bodyPr>
          <a:lstStyle>
            <a:lvl1pPr indent="-419100" lvl="0" marL="457200" rtl="0">
              <a:spcBef>
                <a:spcPts val="600"/>
              </a:spcBef>
              <a:spcAft>
                <a:spcPts val="0"/>
              </a:spcAft>
              <a:buClr>
                <a:schemeClr val="lt1"/>
              </a:buClr>
              <a:buSzPts val="3000"/>
              <a:buChar char="▪"/>
              <a:defRPr i="1" sz="3000">
                <a:solidFill>
                  <a:schemeClr val="lt1"/>
                </a:solidFill>
              </a:defRPr>
            </a:lvl1pPr>
            <a:lvl2pPr indent="-419100" lvl="1" marL="914400" rtl="0">
              <a:spcBef>
                <a:spcPts val="0"/>
              </a:spcBef>
              <a:spcAft>
                <a:spcPts val="0"/>
              </a:spcAft>
              <a:buClr>
                <a:schemeClr val="lt1"/>
              </a:buClr>
              <a:buSzPts val="3000"/>
              <a:buChar char="▫"/>
              <a:defRPr i="1" sz="3000">
                <a:solidFill>
                  <a:schemeClr val="lt1"/>
                </a:solidFill>
              </a:defRPr>
            </a:lvl2pPr>
            <a:lvl3pPr indent="-419100" lvl="2" marL="1371600" rtl="0">
              <a:spcBef>
                <a:spcPts val="0"/>
              </a:spcBef>
              <a:spcAft>
                <a:spcPts val="0"/>
              </a:spcAft>
              <a:buClr>
                <a:schemeClr val="lt1"/>
              </a:buClr>
              <a:buSzPts val="3000"/>
              <a:buChar char="▫"/>
              <a:defRPr i="1" sz="3000">
                <a:solidFill>
                  <a:schemeClr val="lt1"/>
                </a:solidFill>
              </a:defRPr>
            </a:lvl3pPr>
            <a:lvl4pPr indent="-419100" lvl="3" marL="1828800" rtl="0">
              <a:spcBef>
                <a:spcPts val="0"/>
              </a:spcBef>
              <a:spcAft>
                <a:spcPts val="0"/>
              </a:spcAft>
              <a:buClr>
                <a:schemeClr val="lt1"/>
              </a:buClr>
              <a:buSzPts val="3000"/>
              <a:buChar char="▫"/>
              <a:defRPr i="1" sz="3000">
                <a:solidFill>
                  <a:schemeClr val="lt1"/>
                </a:solidFill>
              </a:defRPr>
            </a:lvl4pPr>
            <a:lvl5pPr indent="-419100" lvl="4" marL="2286000" rtl="0">
              <a:spcBef>
                <a:spcPts val="0"/>
              </a:spcBef>
              <a:spcAft>
                <a:spcPts val="0"/>
              </a:spcAft>
              <a:buClr>
                <a:schemeClr val="lt1"/>
              </a:buClr>
              <a:buSzPts val="3000"/>
              <a:buChar char="▫"/>
              <a:defRPr i="1" sz="3000">
                <a:solidFill>
                  <a:schemeClr val="lt1"/>
                </a:solidFill>
              </a:defRPr>
            </a:lvl5pPr>
            <a:lvl6pPr indent="-419100" lvl="5" marL="2743200" rtl="0">
              <a:spcBef>
                <a:spcPts val="0"/>
              </a:spcBef>
              <a:spcAft>
                <a:spcPts val="0"/>
              </a:spcAft>
              <a:buClr>
                <a:schemeClr val="lt1"/>
              </a:buClr>
              <a:buSzPts val="3000"/>
              <a:buChar char="▫"/>
              <a:defRPr i="1" sz="3000">
                <a:solidFill>
                  <a:schemeClr val="lt1"/>
                </a:solidFill>
              </a:defRPr>
            </a:lvl6pPr>
            <a:lvl7pPr indent="-419100" lvl="6" marL="3200400" rtl="0">
              <a:spcBef>
                <a:spcPts val="0"/>
              </a:spcBef>
              <a:spcAft>
                <a:spcPts val="0"/>
              </a:spcAft>
              <a:buClr>
                <a:schemeClr val="lt1"/>
              </a:buClr>
              <a:buSzPts val="3000"/>
              <a:buChar char="●"/>
              <a:defRPr i="1" sz="3000">
                <a:solidFill>
                  <a:schemeClr val="lt1"/>
                </a:solidFill>
              </a:defRPr>
            </a:lvl7pPr>
            <a:lvl8pPr indent="-419100" lvl="7" marL="3657600" rtl="0">
              <a:spcBef>
                <a:spcPts val="0"/>
              </a:spcBef>
              <a:spcAft>
                <a:spcPts val="0"/>
              </a:spcAft>
              <a:buClr>
                <a:schemeClr val="lt1"/>
              </a:buClr>
              <a:buSzPts val="3000"/>
              <a:buChar char="○"/>
              <a:defRPr i="1" sz="3000">
                <a:solidFill>
                  <a:schemeClr val="lt1"/>
                </a:solidFill>
              </a:defRPr>
            </a:lvl8pPr>
            <a:lvl9pPr indent="-419100" lvl="8" marL="4114800">
              <a:spcBef>
                <a:spcPts val="0"/>
              </a:spcBef>
              <a:spcAft>
                <a:spcPts val="0"/>
              </a:spcAft>
              <a:buClr>
                <a:schemeClr val="lt1"/>
              </a:buClr>
              <a:buSzPts val="3000"/>
              <a:buChar char="■"/>
              <a:defRPr i="1" sz="3000">
                <a:solidFill>
                  <a:schemeClr val="lt1"/>
                </a:solidFill>
              </a:defRPr>
            </a:lvl9pPr>
          </a:lstStyle>
          <a:p/>
        </p:txBody>
      </p:sp>
      <p:sp>
        <p:nvSpPr>
          <p:cNvPr id="1091" name="Google Shape;1091;p16"/>
          <p:cNvSpPr txBox="1"/>
          <p:nvPr/>
        </p:nvSpPr>
        <p:spPr>
          <a:xfrm>
            <a:off x="659925" y="414075"/>
            <a:ext cx="752400" cy="65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0">
                <a:solidFill>
                  <a:schemeClr val="accent1"/>
                </a:solidFill>
                <a:latin typeface="Dosis"/>
                <a:ea typeface="Dosis"/>
                <a:cs typeface="Dosis"/>
                <a:sym typeface="Dosis"/>
              </a:rPr>
              <a:t>“</a:t>
            </a:r>
            <a:endParaRPr sz="12000">
              <a:solidFill>
                <a:schemeClr val="accent1"/>
              </a:solidFill>
              <a:latin typeface="Dosis"/>
              <a:ea typeface="Dosis"/>
              <a:cs typeface="Dosis"/>
              <a:sym typeface="Dosis"/>
            </a:endParaRPr>
          </a:p>
        </p:txBody>
      </p:sp>
      <p:sp>
        <p:nvSpPr>
          <p:cNvPr id="1092" name="Google Shape;1092;p16"/>
          <p:cNvSpPr txBox="1"/>
          <p:nvPr>
            <p:ph idx="12" type="sldNum"/>
          </p:nvPr>
        </p:nvSpPr>
        <p:spPr>
          <a:xfrm>
            <a:off x="91531" y="472020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l">
              <a:spcBef>
                <a:spcPts val="0"/>
              </a:spcBef>
              <a:spcAft>
                <a:spcPts val="0"/>
              </a:spcAft>
              <a:buNone/>
            </a:pPr>
            <a:fld id="{00000000-1234-1234-1234-123412341234}" type="slidenum">
              <a:rPr lang="en"/>
              <a:t>‹#›</a:t>
            </a:fld>
            <a:endParaRPr/>
          </a:p>
        </p:txBody>
      </p:sp>
      <p:grpSp>
        <p:nvGrpSpPr>
          <p:cNvPr id="1093" name="Google Shape;1093;p16"/>
          <p:cNvGrpSpPr/>
          <p:nvPr/>
        </p:nvGrpSpPr>
        <p:grpSpPr>
          <a:xfrm rot="10800000">
            <a:off x="8705367" y="28698"/>
            <a:ext cx="410132" cy="5086302"/>
            <a:chOff x="836200" y="238125"/>
            <a:chExt cx="422425" cy="5238750"/>
          </a:xfrm>
        </p:grpSpPr>
        <p:sp>
          <p:nvSpPr>
            <p:cNvPr id="1094" name="Google Shape;1094;p16"/>
            <p:cNvSpPr/>
            <p:nvPr/>
          </p:nvSpPr>
          <p:spPr>
            <a:xfrm>
              <a:off x="836200" y="238125"/>
              <a:ext cx="121400" cy="121400"/>
            </a:xfrm>
            <a:custGeom>
              <a:rect b="b" l="l" r="r" t="t"/>
              <a:pathLst>
                <a:path extrusionOk="0" h="4856" w="4856">
                  <a:moveTo>
                    <a:pt x="0" y="0"/>
                  </a:moveTo>
                  <a:lnTo>
                    <a:pt x="0" y="4855"/>
                  </a:lnTo>
                  <a:lnTo>
                    <a:pt x="4855" y="4855"/>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5" name="Google Shape;1095;p16"/>
            <p:cNvSpPr/>
            <p:nvPr/>
          </p:nvSpPr>
          <p:spPr>
            <a:xfrm>
              <a:off x="836200" y="388625"/>
              <a:ext cx="121400" cy="121400"/>
            </a:xfrm>
            <a:custGeom>
              <a:rect b="b" l="l" r="r" t="t"/>
              <a:pathLst>
                <a:path extrusionOk="0" h="4856" w="4856">
                  <a:moveTo>
                    <a:pt x="0" y="0"/>
                  </a:moveTo>
                  <a:lnTo>
                    <a:pt x="0" y="4856"/>
                  </a:lnTo>
                  <a:lnTo>
                    <a:pt x="4855" y="4856"/>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6" name="Google Shape;1096;p16"/>
            <p:cNvSpPr/>
            <p:nvPr/>
          </p:nvSpPr>
          <p:spPr>
            <a:xfrm>
              <a:off x="836200" y="539125"/>
              <a:ext cx="121400" cy="121425"/>
            </a:xfrm>
            <a:custGeom>
              <a:rect b="b" l="l" r="r" t="t"/>
              <a:pathLst>
                <a:path extrusionOk="0" h="4857"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7" name="Google Shape;1097;p16"/>
            <p:cNvSpPr/>
            <p:nvPr/>
          </p:nvSpPr>
          <p:spPr>
            <a:xfrm>
              <a:off x="836200" y="689650"/>
              <a:ext cx="121400" cy="121400"/>
            </a:xfrm>
            <a:custGeom>
              <a:rect b="b" l="l" r="r" t="t"/>
              <a:pathLst>
                <a:path extrusionOk="0" h="4856" w="4856">
                  <a:moveTo>
                    <a:pt x="0" y="0"/>
                  </a:moveTo>
                  <a:lnTo>
                    <a:pt x="0" y="4855"/>
                  </a:lnTo>
                  <a:lnTo>
                    <a:pt x="4855" y="4855"/>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8" name="Google Shape;1098;p16"/>
            <p:cNvSpPr/>
            <p:nvPr/>
          </p:nvSpPr>
          <p:spPr>
            <a:xfrm>
              <a:off x="836200" y="840150"/>
              <a:ext cx="121400" cy="121400"/>
            </a:xfrm>
            <a:custGeom>
              <a:rect b="b" l="l" r="r" t="t"/>
              <a:pathLst>
                <a:path extrusionOk="0" h="4856"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9" name="Google Shape;1099;p16"/>
            <p:cNvSpPr/>
            <p:nvPr/>
          </p:nvSpPr>
          <p:spPr>
            <a:xfrm>
              <a:off x="836200" y="990675"/>
              <a:ext cx="121400" cy="121400"/>
            </a:xfrm>
            <a:custGeom>
              <a:rect b="b" l="l" r="r" t="t"/>
              <a:pathLst>
                <a:path extrusionOk="0" h="4856" w="4856">
                  <a:moveTo>
                    <a:pt x="0" y="0"/>
                  </a:moveTo>
                  <a:lnTo>
                    <a:pt x="0" y="4855"/>
                  </a:lnTo>
                  <a:lnTo>
                    <a:pt x="4855" y="4855"/>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0" name="Google Shape;1100;p16"/>
            <p:cNvSpPr/>
            <p:nvPr/>
          </p:nvSpPr>
          <p:spPr>
            <a:xfrm>
              <a:off x="836200" y="1141175"/>
              <a:ext cx="121400" cy="121400"/>
            </a:xfrm>
            <a:custGeom>
              <a:rect b="b" l="l" r="r" t="t"/>
              <a:pathLst>
                <a:path extrusionOk="0" h="4856"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1" name="Google Shape;1101;p16"/>
            <p:cNvSpPr/>
            <p:nvPr/>
          </p:nvSpPr>
          <p:spPr>
            <a:xfrm>
              <a:off x="836200" y="1291700"/>
              <a:ext cx="121400" cy="121400"/>
            </a:xfrm>
            <a:custGeom>
              <a:rect b="b" l="l" r="r" t="t"/>
              <a:pathLst>
                <a:path extrusionOk="0" h="4856" w="4856">
                  <a:moveTo>
                    <a:pt x="0" y="0"/>
                  </a:moveTo>
                  <a:lnTo>
                    <a:pt x="0" y="4855"/>
                  </a:lnTo>
                  <a:lnTo>
                    <a:pt x="4855" y="4855"/>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2" name="Google Shape;1102;p16"/>
            <p:cNvSpPr/>
            <p:nvPr/>
          </p:nvSpPr>
          <p:spPr>
            <a:xfrm>
              <a:off x="836200" y="1442200"/>
              <a:ext cx="121400" cy="121400"/>
            </a:xfrm>
            <a:custGeom>
              <a:rect b="b" l="l" r="r" t="t"/>
              <a:pathLst>
                <a:path extrusionOk="0" h="4856" w="4856">
                  <a:moveTo>
                    <a:pt x="0" y="0"/>
                  </a:moveTo>
                  <a:lnTo>
                    <a:pt x="0" y="4856"/>
                  </a:lnTo>
                  <a:lnTo>
                    <a:pt x="4855" y="4856"/>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3" name="Google Shape;1103;p16"/>
            <p:cNvSpPr/>
            <p:nvPr/>
          </p:nvSpPr>
          <p:spPr>
            <a:xfrm>
              <a:off x="836200" y="1592700"/>
              <a:ext cx="121400" cy="121425"/>
            </a:xfrm>
            <a:custGeom>
              <a:rect b="b" l="l" r="r" t="t"/>
              <a:pathLst>
                <a:path extrusionOk="0" h="4857"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4" name="Google Shape;1104;p16"/>
            <p:cNvSpPr/>
            <p:nvPr/>
          </p:nvSpPr>
          <p:spPr>
            <a:xfrm>
              <a:off x="836200" y="1743225"/>
              <a:ext cx="121400" cy="121400"/>
            </a:xfrm>
            <a:custGeom>
              <a:rect b="b" l="l" r="r" t="t"/>
              <a:pathLst>
                <a:path extrusionOk="0" h="4856" w="4856">
                  <a:moveTo>
                    <a:pt x="0" y="0"/>
                  </a:moveTo>
                  <a:lnTo>
                    <a:pt x="0" y="4856"/>
                  </a:lnTo>
                  <a:lnTo>
                    <a:pt x="4855" y="4856"/>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5" name="Google Shape;1105;p16"/>
            <p:cNvSpPr/>
            <p:nvPr/>
          </p:nvSpPr>
          <p:spPr>
            <a:xfrm>
              <a:off x="836200" y="1893725"/>
              <a:ext cx="121400" cy="121400"/>
            </a:xfrm>
            <a:custGeom>
              <a:rect b="b" l="l" r="r" t="t"/>
              <a:pathLst>
                <a:path extrusionOk="0" h="4856"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6" name="Google Shape;1106;p16"/>
            <p:cNvSpPr/>
            <p:nvPr/>
          </p:nvSpPr>
          <p:spPr>
            <a:xfrm>
              <a:off x="836200" y="2044250"/>
              <a:ext cx="121400" cy="121400"/>
            </a:xfrm>
            <a:custGeom>
              <a:rect b="b" l="l" r="r" t="t"/>
              <a:pathLst>
                <a:path extrusionOk="0" h="4856" w="4856">
                  <a:moveTo>
                    <a:pt x="0" y="0"/>
                  </a:moveTo>
                  <a:lnTo>
                    <a:pt x="0" y="4855"/>
                  </a:lnTo>
                  <a:lnTo>
                    <a:pt x="4855" y="4855"/>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7" name="Google Shape;1107;p16"/>
            <p:cNvSpPr/>
            <p:nvPr/>
          </p:nvSpPr>
          <p:spPr>
            <a:xfrm>
              <a:off x="836200" y="2194750"/>
              <a:ext cx="121400" cy="121400"/>
            </a:xfrm>
            <a:custGeom>
              <a:rect b="b" l="l" r="r" t="t"/>
              <a:pathLst>
                <a:path extrusionOk="0" h="4856"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8" name="Google Shape;1108;p16"/>
            <p:cNvSpPr/>
            <p:nvPr/>
          </p:nvSpPr>
          <p:spPr>
            <a:xfrm>
              <a:off x="836200" y="2345275"/>
              <a:ext cx="121400" cy="121400"/>
            </a:xfrm>
            <a:custGeom>
              <a:rect b="b" l="l" r="r" t="t"/>
              <a:pathLst>
                <a:path extrusionOk="0" h="4856" w="4856">
                  <a:moveTo>
                    <a:pt x="0" y="0"/>
                  </a:moveTo>
                  <a:lnTo>
                    <a:pt x="0" y="4855"/>
                  </a:lnTo>
                  <a:lnTo>
                    <a:pt x="4855" y="4855"/>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9" name="Google Shape;1109;p16"/>
            <p:cNvSpPr/>
            <p:nvPr/>
          </p:nvSpPr>
          <p:spPr>
            <a:xfrm>
              <a:off x="836200" y="2495775"/>
              <a:ext cx="121400" cy="121400"/>
            </a:xfrm>
            <a:custGeom>
              <a:rect b="b" l="l" r="r" t="t"/>
              <a:pathLst>
                <a:path extrusionOk="0" h="4856"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0" name="Google Shape;1110;p16"/>
            <p:cNvSpPr/>
            <p:nvPr/>
          </p:nvSpPr>
          <p:spPr>
            <a:xfrm>
              <a:off x="836200" y="2646275"/>
              <a:ext cx="121400" cy="121425"/>
            </a:xfrm>
            <a:custGeom>
              <a:rect b="b" l="l" r="r" t="t"/>
              <a:pathLst>
                <a:path extrusionOk="0" h="4857"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1" name="Google Shape;1111;p16"/>
            <p:cNvSpPr/>
            <p:nvPr/>
          </p:nvSpPr>
          <p:spPr>
            <a:xfrm>
              <a:off x="836200" y="2796800"/>
              <a:ext cx="121400" cy="121400"/>
            </a:xfrm>
            <a:custGeom>
              <a:rect b="b" l="l" r="r" t="t"/>
              <a:pathLst>
                <a:path extrusionOk="0" h="4856" w="4856">
                  <a:moveTo>
                    <a:pt x="0" y="0"/>
                  </a:moveTo>
                  <a:lnTo>
                    <a:pt x="0" y="4856"/>
                  </a:lnTo>
                  <a:lnTo>
                    <a:pt x="4855" y="4856"/>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2" name="Google Shape;1112;p16"/>
            <p:cNvSpPr/>
            <p:nvPr/>
          </p:nvSpPr>
          <p:spPr>
            <a:xfrm>
              <a:off x="836200" y="2947300"/>
              <a:ext cx="121400" cy="121425"/>
            </a:xfrm>
            <a:custGeom>
              <a:rect b="b" l="l" r="r" t="t"/>
              <a:pathLst>
                <a:path extrusionOk="0" h="4857"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3" name="Google Shape;1113;p16"/>
            <p:cNvSpPr/>
            <p:nvPr/>
          </p:nvSpPr>
          <p:spPr>
            <a:xfrm>
              <a:off x="836200" y="3097825"/>
              <a:ext cx="121400" cy="121400"/>
            </a:xfrm>
            <a:custGeom>
              <a:rect b="b" l="l" r="r" t="t"/>
              <a:pathLst>
                <a:path extrusionOk="0" h="4856" w="4856">
                  <a:moveTo>
                    <a:pt x="0" y="0"/>
                  </a:moveTo>
                  <a:lnTo>
                    <a:pt x="0" y="4855"/>
                  </a:lnTo>
                  <a:lnTo>
                    <a:pt x="4855" y="4855"/>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4" name="Google Shape;1114;p16"/>
            <p:cNvSpPr/>
            <p:nvPr/>
          </p:nvSpPr>
          <p:spPr>
            <a:xfrm>
              <a:off x="836200" y="3248325"/>
              <a:ext cx="121400" cy="121400"/>
            </a:xfrm>
            <a:custGeom>
              <a:rect b="b" l="l" r="r" t="t"/>
              <a:pathLst>
                <a:path extrusionOk="0" h="4856"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5" name="Google Shape;1115;p16"/>
            <p:cNvSpPr/>
            <p:nvPr/>
          </p:nvSpPr>
          <p:spPr>
            <a:xfrm>
              <a:off x="836200" y="3398850"/>
              <a:ext cx="121400" cy="121400"/>
            </a:xfrm>
            <a:custGeom>
              <a:rect b="b" l="l" r="r" t="t"/>
              <a:pathLst>
                <a:path extrusionOk="0" h="4856" w="4856">
                  <a:moveTo>
                    <a:pt x="0" y="0"/>
                  </a:moveTo>
                  <a:lnTo>
                    <a:pt x="0" y="4855"/>
                  </a:lnTo>
                  <a:lnTo>
                    <a:pt x="4855" y="4855"/>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6" name="Google Shape;1116;p16"/>
            <p:cNvSpPr/>
            <p:nvPr/>
          </p:nvSpPr>
          <p:spPr>
            <a:xfrm>
              <a:off x="836200" y="3549350"/>
              <a:ext cx="121400" cy="121400"/>
            </a:xfrm>
            <a:custGeom>
              <a:rect b="b" l="l" r="r" t="t"/>
              <a:pathLst>
                <a:path extrusionOk="0" h="4856"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7" name="Google Shape;1117;p16"/>
            <p:cNvSpPr/>
            <p:nvPr/>
          </p:nvSpPr>
          <p:spPr>
            <a:xfrm>
              <a:off x="836200" y="3699875"/>
              <a:ext cx="121400" cy="121400"/>
            </a:xfrm>
            <a:custGeom>
              <a:rect b="b" l="l" r="r" t="t"/>
              <a:pathLst>
                <a:path extrusionOk="0" h="4856" w="4856">
                  <a:moveTo>
                    <a:pt x="0" y="0"/>
                  </a:moveTo>
                  <a:lnTo>
                    <a:pt x="0" y="4855"/>
                  </a:lnTo>
                  <a:lnTo>
                    <a:pt x="4855" y="4855"/>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8" name="Google Shape;1118;p16"/>
            <p:cNvSpPr/>
            <p:nvPr/>
          </p:nvSpPr>
          <p:spPr>
            <a:xfrm>
              <a:off x="836200" y="3850375"/>
              <a:ext cx="121400" cy="121400"/>
            </a:xfrm>
            <a:custGeom>
              <a:rect b="b" l="l" r="r" t="t"/>
              <a:pathLst>
                <a:path extrusionOk="0" h="4856" w="4856">
                  <a:moveTo>
                    <a:pt x="0" y="0"/>
                  </a:moveTo>
                  <a:lnTo>
                    <a:pt x="0" y="4856"/>
                  </a:lnTo>
                  <a:lnTo>
                    <a:pt x="4855" y="4856"/>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9" name="Google Shape;1119;p16"/>
            <p:cNvSpPr/>
            <p:nvPr/>
          </p:nvSpPr>
          <p:spPr>
            <a:xfrm>
              <a:off x="836200" y="4000875"/>
              <a:ext cx="121400" cy="121425"/>
            </a:xfrm>
            <a:custGeom>
              <a:rect b="b" l="l" r="r" t="t"/>
              <a:pathLst>
                <a:path extrusionOk="0" h="4857"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0" name="Google Shape;1120;p16"/>
            <p:cNvSpPr/>
            <p:nvPr/>
          </p:nvSpPr>
          <p:spPr>
            <a:xfrm>
              <a:off x="836200" y="4151400"/>
              <a:ext cx="121400" cy="121400"/>
            </a:xfrm>
            <a:custGeom>
              <a:rect b="b" l="l" r="r" t="t"/>
              <a:pathLst>
                <a:path extrusionOk="0" h="4856" w="4856">
                  <a:moveTo>
                    <a:pt x="0" y="0"/>
                  </a:moveTo>
                  <a:lnTo>
                    <a:pt x="0" y="4856"/>
                  </a:lnTo>
                  <a:lnTo>
                    <a:pt x="4855" y="4856"/>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1" name="Google Shape;1121;p16"/>
            <p:cNvSpPr/>
            <p:nvPr/>
          </p:nvSpPr>
          <p:spPr>
            <a:xfrm>
              <a:off x="836200" y="4301900"/>
              <a:ext cx="121400" cy="121400"/>
            </a:xfrm>
            <a:custGeom>
              <a:rect b="b" l="l" r="r" t="t"/>
              <a:pathLst>
                <a:path extrusionOk="0" h="4856"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2" name="Google Shape;1122;p16"/>
            <p:cNvSpPr/>
            <p:nvPr/>
          </p:nvSpPr>
          <p:spPr>
            <a:xfrm>
              <a:off x="836200" y="4452425"/>
              <a:ext cx="121400" cy="121400"/>
            </a:xfrm>
            <a:custGeom>
              <a:rect b="b" l="l" r="r" t="t"/>
              <a:pathLst>
                <a:path extrusionOk="0" h="4856" w="4856">
                  <a:moveTo>
                    <a:pt x="0" y="0"/>
                  </a:moveTo>
                  <a:lnTo>
                    <a:pt x="0" y="4855"/>
                  </a:lnTo>
                  <a:lnTo>
                    <a:pt x="4855" y="4855"/>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3" name="Google Shape;1123;p16"/>
            <p:cNvSpPr/>
            <p:nvPr/>
          </p:nvSpPr>
          <p:spPr>
            <a:xfrm>
              <a:off x="836200" y="4602925"/>
              <a:ext cx="121400" cy="121400"/>
            </a:xfrm>
            <a:custGeom>
              <a:rect b="b" l="l" r="r" t="t"/>
              <a:pathLst>
                <a:path extrusionOk="0" h="4856"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4" name="Google Shape;1124;p16"/>
            <p:cNvSpPr/>
            <p:nvPr/>
          </p:nvSpPr>
          <p:spPr>
            <a:xfrm>
              <a:off x="836200" y="4753450"/>
              <a:ext cx="121400" cy="121400"/>
            </a:xfrm>
            <a:custGeom>
              <a:rect b="b" l="l" r="r" t="t"/>
              <a:pathLst>
                <a:path extrusionOk="0" h="4856" w="4856">
                  <a:moveTo>
                    <a:pt x="0" y="0"/>
                  </a:moveTo>
                  <a:lnTo>
                    <a:pt x="0" y="4855"/>
                  </a:lnTo>
                  <a:lnTo>
                    <a:pt x="4855" y="4855"/>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5" name="Google Shape;1125;p16"/>
            <p:cNvSpPr/>
            <p:nvPr/>
          </p:nvSpPr>
          <p:spPr>
            <a:xfrm>
              <a:off x="836200" y="4903950"/>
              <a:ext cx="121400" cy="121400"/>
            </a:xfrm>
            <a:custGeom>
              <a:rect b="b" l="l" r="r" t="t"/>
              <a:pathLst>
                <a:path extrusionOk="0" h="4856"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6" name="Google Shape;1126;p16"/>
            <p:cNvSpPr/>
            <p:nvPr/>
          </p:nvSpPr>
          <p:spPr>
            <a:xfrm>
              <a:off x="836200" y="5054450"/>
              <a:ext cx="121400" cy="121425"/>
            </a:xfrm>
            <a:custGeom>
              <a:rect b="b" l="l" r="r" t="t"/>
              <a:pathLst>
                <a:path extrusionOk="0" h="4857"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7" name="Google Shape;1127;p16"/>
            <p:cNvSpPr/>
            <p:nvPr/>
          </p:nvSpPr>
          <p:spPr>
            <a:xfrm>
              <a:off x="836200" y="5204975"/>
              <a:ext cx="121400" cy="121400"/>
            </a:xfrm>
            <a:custGeom>
              <a:rect b="b" l="l" r="r" t="t"/>
              <a:pathLst>
                <a:path extrusionOk="0" h="4856" w="4856">
                  <a:moveTo>
                    <a:pt x="0" y="0"/>
                  </a:moveTo>
                  <a:lnTo>
                    <a:pt x="0" y="4856"/>
                  </a:lnTo>
                  <a:lnTo>
                    <a:pt x="4855" y="4856"/>
                  </a:lnTo>
                  <a:lnTo>
                    <a:pt x="485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8" name="Google Shape;1128;p16"/>
            <p:cNvSpPr/>
            <p:nvPr/>
          </p:nvSpPr>
          <p:spPr>
            <a:xfrm>
              <a:off x="836200" y="5355475"/>
              <a:ext cx="121400" cy="121400"/>
            </a:xfrm>
            <a:custGeom>
              <a:rect b="b" l="l" r="r" t="t"/>
              <a:pathLst>
                <a:path extrusionOk="0" h="4856" w="4856">
                  <a:moveTo>
                    <a:pt x="0" y="1"/>
                  </a:moveTo>
                  <a:lnTo>
                    <a:pt x="0" y="4856"/>
                  </a:lnTo>
                  <a:lnTo>
                    <a:pt x="4855" y="4856"/>
                  </a:lnTo>
                  <a:lnTo>
                    <a:pt x="485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9" name="Google Shape;1129;p16"/>
            <p:cNvSpPr/>
            <p:nvPr/>
          </p:nvSpPr>
          <p:spPr>
            <a:xfrm>
              <a:off x="986700" y="388625"/>
              <a:ext cx="121400" cy="121400"/>
            </a:xfrm>
            <a:custGeom>
              <a:rect b="b" l="l" r="r" t="t"/>
              <a:pathLst>
                <a:path extrusionOk="0" h="4856" w="4856">
                  <a:moveTo>
                    <a:pt x="0" y="0"/>
                  </a:moveTo>
                  <a:lnTo>
                    <a:pt x="0" y="4856"/>
                  </a:lnTo>
                  <a:lnTo>
                    <a:pt x="4856" y="4856"/>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0" name="Google Shape;1130;p16"/>
            <p:cNvSpPr/>
            <p:nvPr/>
          </p:nvSpPr>
          <p:spPr>
            <a:xfrm>
              <a:off x="986700" y="539125"/>
              <a:ext cx="121400" cy="121425"/>
            </a:xfrm>
            <a:custGeom>
              <a:rect b="b" l="l" r="r" t="t"/>
              <a:pathLst>
                <a:path extrusionOk="0" h="4857"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1" name="Google Shape;1131;p16"/>
            <p:cNvSpPr/>
            <p:nvPr/>
          </p:nvSpPr>
          <p:spPr>
            <a:xfrm>
              <a:off x="986700" y="840150"/>
              <a:ext cx="121400" cy="121400"/>
            </a:xfrm>
            <a:custGeom>
              <a:rect b="b" l="l" r="r" t="t"/>
              <a:pathLst>
                <a:path extrusionOk="0" h="4856"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2" name="Google Shape;1132;p16"/>
            <p:cNvSpPr/>
            <p:nvPr/>
          </p:nvSpPr>
          <p:spPr>
            <a:xfrm>
              <a:off x="986700" y="1141175"/>
              <a:ext cx="121400" cy="121400"/>
            </a:xfrm>
            <a:custGeom>
              <a:rect b="b" l="l" r="r" t="t"/>
              <a:pathLst>
                <a:path extrusionOk="0" h="4856"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3" name="Google Shape;1133;p16"/>
            <p:cNvSpPr/>
            <p:nvPr/>
          </p:nvSpPr>
          <p:spPr>
            <a:xfrm>
              <a:off x="986700" y="1291700"/>
              <a:ext cx="121400" cy="121400"/>
            </a:xfrm>
            <a:custGeom>
              <a:rect b="b" l="l" r="r" t="t"/>
              <a:pathLst>
                <a:path extrusionOk="0" h="4856" w="4856">
                  <a:moveTo>
                    <a:pt x="0" y="0"/>
                  </a:moveTo>
                  <a:lnTo>
                    <a:pt x="0" y="4855"/>
                  </a:lnTo>
                  <a:lnTo>
                    <a:pt x="4856" y="4855"/>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4" name="Google Shape;1134;p16"/>
            <p:cNvSpPr/>
            <p:nvPr/>
          </p:nvSpPr>
          <p:spPr>
            <a:xfrm>
              <a:off x="986700" y="1743225"/>
              <a:ext cx="121400" cy="121400"/>
            </a:xfrm>
            <a:custGeom>
              <a:rect b="b" l="l" r="r" t="t"/>
              <a:pathLst>
                <a:path extrusionOk="0" h="4856" w="4856">
                  <a:moveTo>
                    <a:pt x="0" y="0"/>
                  </a:moveTo>
                  <a:lnTo>
                    <a:pt x="0" y="4856"/>
                  </a:lnTo>
                  <a:lnTo>
                    <a:pt x="4856" y="4856"/>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5" name="Google Shape;1135;p16"/>
            <p:cNvSpPr/>
            <p:nvPr/>
          </p:nvSpPr>
          <p:spPr>
            <a:xfrm>
              <a:off x="986700" y="1893725"/>
              <a:ext cx="121400" cy="121400"/>
            </a:xfrm>
            <a:custGeom>
              <a:rect b="b" l="l" r="r" t="t"/>
              <a:pathLst>
                <a:path extrusionOk="0" h="4856"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6" name="Google Shape;1136;p16"/>
            <p:cNvSpPr/>
            <p:nvPr/>
          </p:nvSpPr>
          <p:spPr>
            <a:xfrm>
              <a:off x="986700" y="2194750"/>
              <a:ext cx="121400" cy="121400"/>
            </a:xfrm>
            <a:custGeom>
              <a:rect b="b" l="l" r="r" t="t"/>
              <a:pathLst>
                <a:path extrusionOk="0" h="4856"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7" name="Google Shape;1137;p16"/>
            <p:cNvSpPr/>
            <p:nvPr/>
          </p:nvSpPr>
          <p:spPr>
            <a:xfrm>
              <a:off x="986700" y="2345275"/>
              <a:ext cx="121400" cy="121400"/>
            </a:xfrm>
            <a:custGeom>
              <a:rect b="b" l="l" r="r" t="t"/>
              <a:pathLst>
                <a:path extrusionOk="0" h="4856" w="4856">
                  <a:moveTo>
                    <a:pt x="0" y="0"/>
                  </a:moveTo>
                  <a:lnTo>
                    <a:pt x="0" y="4855"/>
                  </a:lnTo>
                  <a:lnTo>
                    <a:pt x="4856" y="4855"/>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8" name="Google Shape;1138;p16"/>
            <p:cNvSpPr/>
            <p:nvPr/>
          </p:nvSpPr>
          <p:spPr>
            <a:xfrm>
              <a:off x="986700" y="2495775"/>
              <a:ext cx="121400" cy="121400"/>
            </a:xfrm>
            <a:custGeom>
              <a:rect b="b" l="l" r="r" t="t"/>
              <a:pathLst>
                <a:path extrusionOk="0" h="4856"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9" name="Google Shape;1139;p16"/>
            <p:cNvSpPr/>
            <p:nvPr/>
          </p:nvSpPr>
          <p:spPr>
            <a:xfrm>
              <a:off x="986700" y="2796800"/>
              <a:ext cx="121400" cy="121400"/>
            </a:xfrm>
            <a:custGeom>
              <a:rect b="b" l="l" r="r" t="t"/>
              <a:pathLst>
                <a:path extrusionOk="0" h="4856" w="4856">
                  <a:moveTo>
                    <a:pt x="0" y="0"/>
                  </a:moveTo>
                  <a:lnTo>
                    <a:pt x="0" y="4856"/>
                  </a:lnTo>
                  <a:lnTo>
                    <a:pt x="4856" y="4856"/>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0" name="Google Shape;1140;p16"/>
            <p:cNvSpPr/>
            <p:nvPr/>
          </p:nvSpPr>
          <p:spPr>
            <a:xfrm>
              <a:off x="986700" y="2947300"/>
              <a:ext cx="121400" cy="121425"/>
            </a:xfrm>
            <a:custGeom>
              <a:rect b="b" l="l" r="r" t="t"/>
              <a:pathLst>
                <a:path extrusionOk="0" h="4857"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1" name="Google Shape;1141;p16"/>
            <p:cNvSpPr/>
            <p:nvPr/>
          </p:nvSpPr>
          <p:spPr>
            <a:xfrm>
              <a:off x="986700" y="3097825"/>
              <a:ext cx="121400" cy="121400"/>
            </a:xfrm>
            <a:custGeom>
              <a:rect b="b" l="l" r="r" t="t"/>
              <a:pathLst>
                <a:path extrusionOk="0" h="4856" w="4856">
                  <a:moveTo>
                    <a:pt x="0" y="0"/>
                  </a:moveTo>
                  <a:lnTo>
                    <a:pt x="0" y="4855"/>
                  </a:lnTo>
                  <a:lnTo>
                    <a:pt x="4856" y="4855"/>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2" name="Google Shape;1142;p16"/>
            <p:cNvSpPr/>
            <p:nvPr/>
          </p:nvSpPr>
          <p:spPr>
            <a:xfrm>
              <a:off x="986700" y="3549350"/>
              <a:ext cx="121400" cy="121400"/>
            </a:xfrm>
            <a:custGeom>
              <a:rect b="b" l="l" r="r" t="t"/>
              <a:pathLst>
                <a:path extrusionOk="0" h="4856"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3" name="Google Shape;1143;p16"/>
            <p:cNvSpPr/>
            <p:nvPr/>
          </p:nvSpPr>
          <p:spPr>
            <a:xfrm>
              <a:off x="986700" y="3699875"/>
              <a:ext cx="121400" cy="121400"/>
            </a:xfrm>
            <a:custGeom>
              <a:rect b="b" l="l" r="r" t="t"/>
              <a:pathLst>
                <a:path extrusionOk="0" h="4856" w="4856">
                  <a:moveTo>
                    <a:pt x="0" y="0"/>
                  </a:moveTo>
                  <a:lnTo>
                    <a:pt x="0" y="4855"/>
                  </a:lnTo>
                  <a:lnTo>
                    <a:pt x="4856" y="4855"/>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4" name="Google Shape;1144;p16"/>
            <p:cNvSpPr/>
            <p:nvPr/>
          </p:nvSpPr>
          <p:spPr>
            <a:xfrm>
              <a:off x="986700" y="3850375"/>
              <a:ext cx="121400" cy="121400"/>
            </a:xfrm>
            <a:custGeom>
              <a:rect b="b" l="l" r="r" t="t"/>
              <a:pathLst>
                <a:path extrusionOk="0" h="4856" w="4856">
                  <a:moveTo>
                    <a:pt x="0" y="0"/>
                  </a:moveTo>
                  <a:lnTo>
                    <a:pt x="0" y="4856"/>
                  </a:lnTo>
                  <a:lnTo>
                    <a:pt x="4856" y="4856"/>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5" name="Google Shape;1145;p16"/>
            <p:cNvSpPr/>
            <p:nvPr/>
          </p:nvSpPr>
          <p:spPr>
            <a:xfrm>
              <a:off x="986700" y="4151400"/>
              <a:ext cx="121400" cy="121400"/>
            </a:xfrm>
            <a:custGeom>
              <a:rect b="b" l="l" r="r" t="t"/>
              <a:pathLst>
                <a:path extrusionOk="0" h="4856" w="4856">
                  <a:moveTo>
                    <a:pt x="0" y="0"/>
                  </a:moveTo>
                  <a:lnTo>
                    <a:pt x="0" y="4856"/>
                  </a:lnTo>
                  <a:lnTo>
                    <a:pt x="4856" y="4856"/>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6" name="Google Shape;1146;p16"/>
            <p:cNvSpPr/>
            <p:nvPr/>
          </p:nvSpPr>
          <p:spPr>
            <a:xfrm>
              <a:off x="986700" y="4301900"/>
              <a:ext cx="121400" cy="121400"/>
            </a:xfrm>
            <a:custGeom>
              <a:rect b="b" l="l" r="r" t="t"/>
              <a:pathLst>
                <a:path extrusionOk="0" h="4856"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7" name="Google Shape;1147;p16"/>
            <p:cNvSpPr/>
            <p:nvPr/>
          </p:nvSpPr>
          <p:spPr>
            <a:xfrm>
              <a:off x="986700" y="4452425"/>
              <a:ext cx="121400" cy="121400"/>
            </a:xfrm>
            <a:custGeom>
              <a:rect b="b" l="l" r="r" t="t"/>
              <a:pathLst>
                <a:path extrusionOk="0" h="4856" w="4856">
                  <a:moveTo>
                    <a:pt x="0" y="0"/>
                  </a:moveTo>
                  <a:lnTo>
                    <a:pt x="0" y="4855"/>
                  </a:lnTo>
                  <a:lnTo>
                    <a:pt x="4856" y="4855"/>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8" name="Google Shape;1148;p16"/>
            <p:cNvSpPr/>
            <p:nvPr/>
          </p:nvSpPr>
          <p:spPr>
            <a:xfrm>
              <a:off x="986700" y="4602925"/>
              <a:ext cx="121400" cy="121400"/>
            </a:xfrm>
            <a:custGeom>
              <a:rect b="b" l="l" r="r" t="t"/>
              <a:pathLst>
                <a:path extrusionOk="0" h="4856"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9" name="Google Shape;1149;p16"/>
            <p:cNvSpPr/>
            <p:nvPr/>
          </p:nvSpPr>
          <p:spPr>
            <a:xfrm>
              <a:off x="986700" y="4903950"/>
              <a:ext cx="121400" cy="121400"/>
            </a:xfrm>
            <a:custGeom>
              <a:rect b="b" l="l" r="r" t="t"/>
              <a:pathLst>
                <a:path extrusionOk="0" h="4856"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0" name="Google Shape;1150;p16"/>
            <p:cNvSpPr/>
            <p:nvPr/>
          </p:nvSpPr>
          <p:spPr>
            <a:xfrm>
              <a:off x="986700" y="5054450"/>
              <a:ext cx="121400" cy="121425"/>
            </a:xfrm>
            <a:custGeom>
              <a:rect b="b" l="l" r="r" t="t"/>
              <a:pathLst>
                <a:path extrusionOk="0" h="4857"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1" name="Google Shape;1151;p16"/>
            <p:cNvSpPr/>
            <p:nvPr/>
          </p:nvSpPr>
          <p:spPr>
            <a:xfrm>
              <a:off x="986700" y="5355475"/>
              <a:ext cx="121400" cy="121400"/>
            </a:xfrm>
            <a:custGeom>
              <a:rect b="b" l="l" r="r" t="t"/>
              <a:pathLst>
                <a:path extrusionOk="0" h="4856" w="4856">
                  <a:moveTo>
                    <a:pt x="0" y="1"/>
                  </a:moveTo>
                  <a:lnTo>
                    <a:pt x="0"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2" name="Google Shape;1152;p16"/>
            <p:cNvSpPr/>
            <p:nvPr/>
          </p:nvSpPr>
          <p:spPr>
            <a:xfrm>
              <a:off x="1137200" y="238125"/>
              <a:ext cx="121425" cy="121400"/>
            </a:xfrm>
            <a:custGeom>
              <a:rect b="b" l="l" r="r" t="t"/>
              <a:pathLst>
                <a:path extrusionOk="0" h="4856" w="4857">
                  <a:moveTo>
                    <a:pt x="1" y="0"/>
                  </a:moveTo>
                  <a:lnTo>
                    <a:pt x="1" y="4855"/>
                  </a:lnTo>
                  <a:lnTo>
                    <a:pt x="4856" y="4855"/>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3" name="Google Shape;1153;p16"/>
            <p:cNvSpPr/>
            <p:nvPr/>
          </p:nvSpPr>
          <p:spPr>
            <a:xfrm>
              <a:off x="1137200" y="539125"/>
              <a:ext cx="121425" cy="121425"/>
            </a:xfrm>
            <a:custGeom>
              <a:rect b="b" l="l" r="r" t="t"/>
              <a:pathLst>
                <a:path extrusionOk="0" h="4857"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4" name="Google Shape;1154;p16"/>
            <p:cNvSpPr/>
            <p:nvPr/>
          </p:nvSpPr>
          <p:spPr>
            <a:xfrm>
              <a:off x="1137200" y="990675"/>
              <a:ext cx="121425" cy="121400"/>
            </a:xfrm>
            <a:custGeom>
              <a:rect b="b" l="l" r="r" t="t"/>
              <a:pathLst>
                <a:path extrusionOk="0" h="4856" w="4857">
                  <a:moveTo>
                    <a:pt x="1" y="0"/>
                  </a:moveTo>
                  <a:lnTo>
                    <a:pt x="1" y="4855"/>
                  </a:lnTo>
                  <a:lnTo>
                    <a:pt x="4856" y="4855"/>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5" name="Google Shape;1155;p16"/>
            <p:cNvSpPr/>
            <p:nvPr/>
          </p:nvSpPr>
          <p:spPr>
            <a:xfrm>
              <a:off x="1137200" y="1141175"/>
              <a:ext cx="121425" cy="121400"/>
            </a:xfrm>
            <a:custGeom>
              <a:rect b="b" l="l" r="r" t="t"/>
              <a:pathLst>
                <a:path extrusionOk="0" h="4856"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6" name="Google Shape;1156;p16"/>
            <p:cNvSpPr/>
            <p:nvPr/>
          </p:nvSpPr>
          <p:spPr>
            <a:xfrm>
              <a:off x="1137200" y="1442200"/>
              <a:ext cx="121425" cy="121400"/>
            </a:xfrm>
            <a:custGeom>
              <a:rect b="b" l="l" r="r" t="t"/>
              <a:pathLst>
                <a:path extrusionOk="0" h="4856" w="4857">
                  <a:moveTo>
                    <a:pt x="1" y="0"/>
                  </a:moveTo>
                  <a:lnTo>
                    <a:pt x="1" y="4856"/>
                  </a:lnTo>
                  <a:lnTo>
                    <a:pt x="4856" y="4856"/>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7" name="Google Shape;1157;p16"/>
            <p:cNvSpPr/>
            <p:nvPr/>
          </p:nvSpPr>
          <p:spPr>
            <a:xfrm>
              <a:off x="1137200" y="1592700"/>
              <a:ext cx="121425" cy="121425"/>
            </a:xfrm>
            <a:custGeom>
              <a:rect b="b" l="l" r="r" t="t"/>
              <a:pathLst>
                <a:path extrusionOk="0" h="4857"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8" name="Google Shape;1158;p16"/>
            <p:cNvSpPr/>
            <p:nvPr/>
          </p:nvSpPr>
          <p:spPr>
            <a:xfrm>
              <a:off x="1137200" y="2194750"/>
              <a:ext cx="121425" cy="121400"/>
            </a:xfrm>
            <a:custGeom>
              <a:rect b="b" l="l" r="r" t="t"/>
              <a:pathLst>
                <a:path extrusionOk="0" h="4856"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9" name="Google Shape;1159;p16"/>
            <p:cNvSpPr/>
            <p:nvPr/>
          </p:nvSpPr>
          <p:spPr>
            <a:xfrm>
              <a:off x="1137200" y="2345275"/>
              <a:ext cx="121425" cy="121400"/>
            </a:xfrm>
            <a:custGeom>
              <a:rect b="b" l="l" r="r" t="t"/>
              <a:pathLst>
                <a:path extrusionOk="0" h="4856" w="4857">
                  <a:moveTo>
                    <a:pt x="1" y="0"/>
                  </a:moveTo>
                  <a:lnTo>
                    <a:pt x="1" y="4855"/>
                  </a:lnTo>
                  <a:lnTo>
                    <a:pt x="4856" y="4855"/>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0" name="Google Shape;1160;p16"/>
            <p:cNvSpPr/>
            <p:nvPr/>
          </p:nvSpPr>
          <p:spPr>
            <a:xfrm>
              <a:off x="1137200" y="2495775"/>
              <a:ext cx="121425" cy="121400"/>
            </a:xfrm>
            <a:custGeom>
              <a:rect b="b" l="l" r="r" t="t"/>
              <a:pathLst>
                <a:path extrusionOk="0" h="4856"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1" name="Google Shape;1161;p16"/>
            <p:cNvSpPr/>
            <p:nvPr/>
          </p:nvSpPr>
          <p:spPr>
            <a:xfrm>
              <a:off x="1137200" y="2646275"/>
              <a:ext cx="121425" cy="121425"/>
            </a:xfrm>
            <a:custGeom>
              <a:rect b="b" l="l" r="r" t="t"/>
              <a:pathLst>
                <a:path extrusionOk="0" h="4857"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2" name="Google Shape;1162;p16"/>
            <p:cNvSpPr/>
            <p:nvPr/>
          </p:nvSpPr>
          <p:spPr>
            <a:xfrm>
              <a:off x="1137200" y="2947300"/>
              <a:ext cx="121425" cy="121425"/>
            </a:xfrm>
            <a:custGeom>
              <a:rect b="b" l="l" r="r" t="t"/>
              <a:pathLst>
                <a:path extrusionOk="0" h="4857"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3" name="Google Shape;1163;p16"/>
            <p:cNvSpPr/>
            <p:nvPr/>
          </p:nvSpPr>
          <p:spPr>
            <a:xfrm>
              <a:off x="1137200" y="3248325"/>
              <a:ext cx="121425" cy="121400"/>
            </a:xfrm>
            <a:custGeom>
              <a:rect b="b" l="l" r="r" t="t"/>
              <a:pathLst>
                <a:path extrusionOk="0" h="4856"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4" name="Google Shape;1164;p16"/>
            <p:cNvSpPr/>
            <p:nvPr/>
          </p:nvSpPr>
          <p:spPr>
            <a:xfrm>
              <a:off x="1137200" y="3398850"/>
              <a:ext cx="121425" cy="121400"/>
            </a:xfrm>
            <a:custGeom>
              <a:rect b="b" l="l" r="r" t="t"/>
              <a:pathLst>
                <a:path extrusionOk="0" h="4856" w="4857">
                  <a:moveTo>
                    <a:pt x="1" y="0"/>
                  </a:moveTo>
                  <a:lnTo>
                    <a:pt x="1" y="4855"/>
                  </a:lnTo>
                  <a:lnTo>
                    <a:pt x="4856" y="4855"/>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5" name="Google Shape;1165;p16"/>
            <p:cNvSpPr/>
            <p:nvPr/>
          </p:nvSpPr>
          <p:spPr>
            <a:xfrm>
              <a:off x="1137200" y="3699875"/>
              <a:ext cx="121425" cy="121400"/>
            </a:xfrm>
            <a:custGeom>
              <a:rect b="b" l="l" r="r" t="t"/>
              <a:pathLst>
                <a:path extrusionOk="0" h="4856" w="4857">
                  <a:moveTo>
                    <a:pt x="1" y="0"/>
                  </a:moveTo>
                  <a:lnTo>
                    <a:pt x="1" y="4855"/>
                  </a:lnTo>
                  <a:lnTo>
                    <a:pt x="4856" y="4855"/>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6" name="Google Shape;1166;p16"/>
            <p:cNvSpPr/>
            <p:nvPr/>
          </p:nvSpPr>
          <p:spPr>
            <a:xfrm>
              <a:off x="1137200" y="3850375"/>
              <a:ext cx="121425" cy="121400"/>
            </a:xfrm>
            <a:custGeom>
              <a:rect b="b" l="l" r="r" t="t"/>
              <a:pathLst>
                <a:path extrusionOk="0" h="4856" w="4857">
                  <a:moveTo>
                    <a:pt x="1" y="0"/>
                  </a:moveTo>
                  <a:lnTo>
                    <a:pt x="1" y="4856"/>
                  </a:lnTo>
                  <a:lnTo>
                    <a:pt x="4856" y="4856"/>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7" name="Google Shape;1167;p16"/>
            <p:cNvSpPr/>
            <p:nvPr/>
          </p:nvSpPr>
          <p:spPr>
            <a:xfrm>
              <a:off x="1137200" y="4000875"/>
              <a:ext cx="121425" cy="121425"/>
            </a:xfrm>
            <a:custGeom>
              <a:rect b="b" l="l" r="r" t="t"/>
              <a:pathLst>
                <a:path extrusionOk="0" h="4857"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8" name="Google Shape;1168;p16"/>
            <p:cNvSpPr/>
            <p:nvPr/>
          </p:nvSpPr>
          <p:spPr>
            <a:xfrm>
              <a:off x="1137200" y="4151400"/>
              <a:ext cx="121425" cy="121400"/>
            </a:xfrm>
            <a:custGeom>
              <a:rect b="b" l="l" r="r" t="t"/>
              <a:pathLst>
                <a:path extrusionOk="0" h="4856" w="4857">
                  <a:moveTo>
                    <a:pt x="1" y="0"/>
                  </a:moveTo>
                  <a:lnTo>
                    <a:pt x="1" y="4856"/>
                  </a:lnTo>
                  <a:lnTo>
                    <a:pt x="4856" y="4856"/>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9" name="Google Shape;1169;p16"/>
            <p:cNvSpPr/>
            <p:nvPr/>
          </p:nvSpPr>
          <p:spPr>
            <a:xfrm>
              <a:off x="1137200" y="4602925"/>
              <a:ext cx="121425" cy="121400"/>
            </a:xfrm>
            <a:custGeom>
              <a:rect b="b" l="l" r="r" t="t"/>
              <a:pathLst>
                <a:path extrusionOk="0" h="4856"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0" name="Google Shape;1170;p16"/>
            <p:cNvSpPr/>
            <p:nvPr/>
          </p:nvSpPr>
          <p:spPr>
            <a:xfrm>
              <a:off x="1137200" y="4753450"/>
              <a:ext cx="121425" cy="121400"/>
            </a:xfrm>
            <a:custGeom>
              <a:rect b="b" l="l" r="r" t="t"/>
              <a:pathLst>
                <a:path extrusionOk="0" h="4856" w="4857">
                  <a:moveTo>
                    <a:pt x="1" y="0"/>
                  </a:moveTo>
                  <a:lnTo>
                    <a:pt x="1" y="4855"/>
                  </a:lnTo>
                  <a:lnTo>
                    <a:pt x="4856" y="4855"/>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1" name="Google Shape;1171;p16"/>
            <p:cNvSpPr/>
            <p:nvPr/>
          </p:nvSpPr>
          <p:spPr>
            <a:xfrm>
              <a:off x="1137200" y="5054450"/>
              <a:ext cx="121425" cy="121425"/>
            </a:xfrm>
            <a:custGeom>
              <a:rect b="b" l="l" r="r" t="t"/>
              <a:pathLst>
                <a:path extrusionOk="0" h="4857"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2" name="Google Shape;1172;p16"/>
            <p:cNvSpPr/>
            <p:nvPr/>
          </p:nvSpPr>
          <p:spPr>
            <a:xfrm>
              <a:off x="1137200" y="5204975"/>
              <a:ext cx="121425" cy="121400"/>
            </a:xfrm>
            <a:custGeom>
              <a:rect b="b" l="l" r="r" t="t"/>
              <a:pathLst>
                <a:path extrusionOk="0" h="4856" w="4857">
                  <a:moveTo>
                    <a:pt x="1" y="0"/>
                  </a:moveTo>
                  <a:lnTo>
                    <a:pt x="1" y="4856"/>
                  </a:lnTo>
                  <a:lnTo>
                    <a:pt x="4856" y="4856"/>
                  </a:lnTo>
                  <a:lnTo>
                    <a:pt x="485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3" name="Google Shape;1173;p16"/>
            <p:cNvSpPr/>
            <p:nvPr/>
          </p:nvSpPr>
          <p:spPr>
            <a:xfrm>
              <a:off x="1137200" y="5355475"/>
              <a:ext cx="121425" cy="121400"/>
            </a:xfrm>
            <a:custGeom>
              <a:rect b="b" l="l" r="r" t="t"/>
              <a:pathLst>
                <a:path extrusionOk="0" h="4856" w="4857">
                  <a:moveTo>
                    <a:pt x="1" y="1"/>
                  </a:moveTo>
                  <a:lnTo>
                    <a:pt x="1" y="4856"/>
                  </a:lnTo>
                  <a:lnTo>
                    <a:pt x="4856" y="4856"/>
                  </a:lnTo>
                  <a:lnTo>
                    <a:pt x="485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74" name="Google Shape;1174;p16"/>
          <p:cNvGrpSpPr/>
          <p:nvPr/>
        </p:nvGrpSpPr>
        <p:grpSpPr>
          <a:xfrm rot="10800000">
            <a:off x="6659535" y="28698"/>
            <a:ext cx="2309844" cy="5086302"/>
            <a:chOff x="986700" y="238125"/>
            <a:chExt cx="2379075" cy="5238750"/>
          </a:xfrm>
        </p:grpSpPr>
        <p:sp>
          <p:nvSpPr>
            <p:cNvPr id="1175" name="Google Shape;1175;p16"/>
            <p:cNvSpPr/>
            <p:nvPr/>
          </p:nvSpPr>
          <p:spPr>
            <a:xfrm>
              <a:off x="986700" y="2381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6" name="Google Shape;1176;p16"/>
            <p:cNvSpPr/>
            <p:nvPr/>
          </p:nvSpPr>
          <p:spPr>
            <a:xfrm>
              <a:off x="986700" y="6896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7" name="Google Shape;1177;p16"/>
            <p:cNvSpPr/>
            <p:nvPr/>
          </p:nvSpPr>
          <p:spPr>
            <a:xfrm>
              <a:off x="986700" y="9906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8" name="Google Shape;1178;p16"/>
            <p:cNvSpPr/>
            <p:nvPr/>
          </p:nvSpPr>
          <p:spPr>
            <a:xfrm>
              <a:off x="986700" y="14422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9" name="Google Shape;1179;p16"/>
            <p:cNvSpPr/>
            <p:nvPr/>
          </p:nvSpPr>
          <p:spPr>
            <a:xfrm>
              <a:off x="986700" y="15927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0" name="Google Shape;1180;p16"/>
            <p:cNvSpPr/>
            <p:nvPr/>
          </p:nvSpPr>
          <p:spPr>
            <a:xfrm>
              <a:off x="986700" y="20442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1" name="Google Shape;1181;p16"/>
            <p:cNvSpPr/>
            <p:nvPr/>
          </p:nvSpPr>
          <p:spPr>
            <a:xfrm>
              <a:off x="986700" y="26462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2" name="Google Shape;1182;p16"/>
            <p:cNvSpPr/>
            <p:nvPr/>
          </p:nvSpPr>
          <p:spPr>
            <a:xfrm>
              <a:off x="986700" y="32483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3" name="Google Shape;1183;p16"/>
            <p:cNvSpPr/>
            <p:nvPr/>
          </p:nvSpPr>
          <p:spPr>
            <a:xfrm>
              <a:off x="986700" y="33988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4" name="Google Shape;1184;p16"/>
            <p:cNvSpPr/>
            <p:nvPr/>
          </p:nvSpPr>
          <p:spPr>
            <a:xfrm>
              <a:off x="986700" y="40008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5" name="Google Shape;1185;p16"/>
            <p:cNvSpPr/>
            <p:nvPr/>
          </p:nvSpPr>
          <p:spPr>
            <a:xfrm>
              <a:off x="986700" y="47534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6" name="Google Shape;1186;p16"/>
            <p:cNvSpPr/>
            <p:nvPr/>
          </p:nvSpPr>
          <p:spPr>
            <a:xfrm>
              <a:off x="986700" y="52049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7" name="Google Shape;1187;p16"/>
            <p:cNvSpPr/>
            <p:nvPr/>
          </p:nvSpPr>
          <p:spPr>
            <a:xfrm>
              <a:off x="1137200" y="3886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8" name="Google Shape;1188;p16"/>
            <p:cNvSpPr/>
            <p:nvPr/>
          </p:nvSpPr>
          <p:spPr>
            <a:xfrm>
              <a:off x="1137200" y="6896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9" name="Google Shape;1189;p16"/>
            <p:cNvSpPr/>
            <p:nvPr/>
          </p:nvSpPr>
          <p:spPr>
            <a:xfrm>
              <a:off x="1137200" y="8401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0" name="Google Shape;1190;p16"/>
            <p:cNvSpPr/>
            <p:nvPr/>
          </p:nvSpPr>
          <p:spPr>
            <a:xfrm>
              <a:off x="1137200" y="129170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1" name="Google Shape;1191;p16"/>
            <p:cNvSpPr/>
            <p:nvPr/>
          </p:nvSpPr>
          <p:spPr>
            <a:xfrm>
              <a:off x="1137200" y="17432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2" name="Google Shape;1192;p16"/>
            <p:cNvSpPr/>
            <p:nvPr/>
          </p:nvSpPr>
          <p:spPr>
            <a:xfrm>
              <a:off x="1137200" y="18937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3" name="Google Shape;1193;p16"/>
            <p:cNvSpPr/>
            <p:nvPr/>
          </p:nvSpPr>
          <p:spPr>
            <a:xfrm>
              <a:off x="1137200"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4" name="Google Shape;1194;p16"/>
            <p:cNvSpPr/>
            <p:nvPr/>
          </p:nvSpPr>
          <p:spPr>
            <a:xfrm>
              <a:off x="1137200"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5" name="Google Shape;1195;p16"/>
            <p:cNvSpPr/>
            <p:nvPr/>
          </p:nvSpPr>
          <p:spPr>
            <a:xfrm>
              <a:off x="1137200" y="30978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6" name="Google Shape;1196;p16"/>
            <p:cNvSpPr/>
            <p:nvPr/>
          </p:nvSpPr>
          <p:spPr>
            <a:xfrm>
              <a:off x="1137200" y="35493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7" name="Google Shape;1197;p16"/>
            <p:cNvSpPr/>
            <p:nvPr/>
          </p:nvSpPr>
          <p:spPr>
            <a:xfrm>
              <a:off x="1137200" y="430190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8" name="Google Shape;1198;p16"/>
            <p:cNvSpPr/>
            <p:nvPr/>
          </p:nvSpPr>
          <p:spPr>
            <a:xfrm>
              <a:off x="1137200" y="44524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9" name="Google Shape;1199;p16"/>
            <p:cNvSpPr/>
            <p:nvPr/>
          </p:nvSpPr>
          <p:spPr>
            <a:xfrm>
              <a:off x="1137200" y="49039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0" name="Google Shape;1200;p16"/>
            <p:cNvSpPr/>
            <p:nvPr/>
          </p:nvSpPr>
          <p:spPr>
            <a:xfrm>
              <a:off x="1287725" y="2381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1" name="Google Shape;1201;p16"/>
            <p:cNvSpPr/>
            <p:nvPr/>
          </p:nvSpPr>
          <p:spPr>
            <a:xfrm>
              <a:off x="1287725" y="53912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2" name="Google Shape;1202;p16"/>
            <p:cNvSpPr/>
            <p:nvPr/>
          </p:nvSpPr>
          <p:spPr>
            <a:xfrm>
              <a:off x="1287725" y="9906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3" name="Google Shape;1203;p16"/>
            <p:cNvSpPr/>
            <p:nvPr/>
          </p:nvSpPr>
          <p:spPr>
            <a:xfrm>
              <a:off x="1287725" y="11411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4" name="Google Shape;1204;p16"/>
            <p:cNvSpPr/>
            <p:nvPr/>
          </p:nvSpPr>
          <p:spPr>
            <a:xfrm>
              <a:off x="1287725" y="14422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5" name="Google Shape;1205;p16"/>
            <p:cNvSpPr/>
            <p:nvPr/>
          </p:nvSpPr>
          <p:spPr>
            <a:xfrm>
              <a:off x="1287725" y="159270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6" name="Google Shape;1206;p16"/>
            <p:cNvSpPr/>
            <p:nvPr/>
          </p:nvSpPr>
          <p:spPr>
            <a:xfrm>
              <a:off x="1287725" y="21947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7" name="Google Shape;1207;p16"/>
            <p:cNvSpPr/>
            <p:nvPr/>
          </p:nvSpPr>
          <p:spPr>
            <a:xfrm>
              <a:off x="1287725" y="23452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8" name="Google Shape;1208;p16"/>
            <p:cNvSpPr/>
            <p:nvPr/>
          </p:nvSpPr>
          <p:spPr>
            <a:xfrm>
              <a:off x="1287725" y="264627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9" name="Google Shape;1209;p16"/>
            <p:cNvSpPr/>
            <p:nvPr/>
          </p:nvSpPr>
          <p:spPr>
            <a:xfrm>
              <a:off x="1287725" y="27968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0" name="Google Shape;1210;p16"/>
            <p:cNvSpPr/>
            <p:nvPr/>
          </p:nvSpPr>
          <p:spPr>
            <a:xfrm>
              <a:off x="1287725" y="30978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1" name="Google Shape;1211;p16"/>
            <p:cNvSpPr/>
            <p:nvPr/>
          </p:nvSpPr>
          <p:spPr>
            <a:xfrm>
              <a:off x="1287725" y="32483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2" name="Google Shape;1212;p16"/>
            <p:cNvSpPr/>
            <p:nvPr/>
          </p:nvSpPr>
          <p:spPr>
            <a:xfrm>
              <a:off x="1287725" y="33988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3" name="Google Shape;1213;p16"/>
            <p:cNvSpPr/>
            <p:nvPr/>
          </p:nvSpPr>
          <p:spPr>
            <a:xfrm>
              <a:off x="1287725" y="35493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4" name="Google Shape;1214;p16"/>
            <p:cNvSpPr/>
            <p:nvPr/>
          </p:nvSpPr>
          <p:spPr>
            <a:xfrm>
              <a:off x="1287725" y="400087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5" name="Google Shape;1215;p16"/>
            <p:cNvSpPr/>
            <p:nvPr/>
          </p:nvSpPr>
          <p:spPr>
            <a:xfrm>
              <a:off x="1287725" y="41514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6" name="Google Shape;1216;p16"/>
            <p:cNvSpPr/>
            <p:nvPr/>
          </p:nvSpPr>
          <p:spPr>
            <a:xfrm>
              <a:off x="1287725" y="430190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7" name="Google Shape;1217;p16"/>
            <p:cNvSpPr/>
            <p:nvPr/>
          </p:nvSpPr>
          <p:spPr>
            <a:xfrm>
              <a:off x="1287725" y="46029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8" name="Google Shape;1218;p16"/>
            <p:cNvSpPr/>
            <p:nvPr/>
          </p:nvSpPr>
          <p:spPr>
            <a:xfrm>
              <a:off x="1287725" y="49039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9" name="Google Shape;1219;p16"/>
            <p:cNvSpPr/>
            <p:nvPr/>
          </p:nvSpPr>
          <p:spPr>
            <a:xfrm>
              <a:off x="1287725" y="53554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0" name="Google Shape;1220;p16"/>
            <p:cNvSpPr/>
            <p:nvPr/>
          </p:nvSpPr>
          <p:spPr>
            <a:xfrm>
              <a:off x="1438225" y="23812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1" name="Google Shape;1221;p16"/>
            <p:cNvSpPr/>
            <p:nvPr/>
          </p:nvSpPr>
          <p:spPr>
            <a:xfrm>
              <a:off x="1438225" y="53912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2" name="Google Shape;1222;p16"/>
            <p:cNvSpPr/>
            <p:nvPr/>
          </p:nvSpPr>
          <p:spPr>
            <a:xfrm>
              <a:off x="1438225" y="6896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3" name="Google Shape;1223;p16"/>
            <p:cNvSpPr/>
            <p:nvPr/>
          </p:nvSpPr>
          <p:spPr>
            <a:xfrm>
              <a:off x="1438225" y="8401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4" name="Google Shape;1224;p16"/>
            <p:cNvSpPr/>
            <p:nvPr/>
          </p:nvSpPr>
          <p:spPr>
            <a:xfrm>
              <a:off x="1438225" y="99067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5" name="Google Shape;1225;p16"/>
            <p:cNvSpPr/>
            <p:nvPr/>
          </p:nvSpPr>
          <p:spPr>
            <a:xfrm>
              <a:off x="1438225" y="11411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6" name="Google Shape;1226;p16"/>
            <p:cNvSpPr/>
            <p:nvPr/>
          </p:nvSpPr>
          <p:spPr>
            <a:xfrm>
              <a:off x="1438225" y="129170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7" name="Google Shape;1227;p16"/>
            <p:cNvSpPr/>
            <p:nvPr/>
          </p:nvSpPr>
          <p:spPr>
            <a:xfrm>
              <a:off x="1438225" y="14422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8" name="Google Shape;1228;p16"/>
            <p:cNvSpPr/>
            <p:nvPr/>
          </p:nvSpPr>
          <p:spPr>
            <a:xfrm>
              <a:off x="1438225" y="159270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9" name="Google Shape;1229;p16"/>
            <p:cNvSpPr/>
            <p:nvPr/>
          </p:nvSpPr>
          <p:spPr>
            <a:xfrm>
              <a:off x="1438225" y="174322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0" name="Google Shape;1230;p16"/>
            <p:cNvSpPr/>
            <p:nvPr/>
          </p:nvSpPr>
          <p:spPr>
            <a:xfrm>
              <a:off x="1438225" y="189372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1" name="Google Shape;1231;p16"/>
            <p:cNvSpPr/>
            <p:nvPr/>
          </p:nvSpPr>
          <p:spPr>
            <a:xfrm>
              <a:off x="1438225" y="20442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2" name="Google Shape;1232;p16"/>
            <p:cNvSpPr/>
            <p:nvPr/>
          </p:nvSpPr>
          <p:spPr>
            <a:xfrm>
              <a:off x="1438225" y="21947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3" name="Google Shape;1233;p16"/>
            <p:cNvSpPr/>
            <p:nvPr/>
          </p:nvSpPr>
          <p:spPr>
            <a:xfrm>
              <a:off x="1438225" y="24957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4" name="Google Shape;1234;p16"/>
            <p:cNvSpPr/>
            <p:nvPr/>
          </p:nvSpPr>
          <p:spPr>
            <a:xfrm>
              <a:off x="1438225" y="264627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5" name="Google Shape;1235;p16"/>
            <p:cNvSpPr/>
            <p:nvPr/>
          </p:nvSpPr>
          <p:spPr>
            <a:xfrm>
              <a:off x="1438225" y="294730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6" name="Google Shape;1236;p16"/>
            <p:cNvSpPr/>
            <p:nvPr/>
          </p:nvSpPr>
          <p:spPr>
            <a:xfrm>
              <a:off x="1438225" y="309782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7" name="Google Shape;1237;p16"/>
            <p:cNvSpPr/>
            <p:nvPr/>
          </p:nvSpPr>
          <p:spPr>
            <a:xfrm>
              <a:off x="1438225" y="324832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8" name="Google Shape;1238;p16"/>
            <p:cNvSpPr/>
            <p:nvPr/>
          </p:nvSpPr>
          <p:spPr>
            <a:xfrm>
              <a:off x="1438225" y="33988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9" name="Google Shape;1239;p16"/>
            <p:cNvSpPr/>
            <p:nvPr/>
          </p:nvSpPr>
          <p:spPr>
            <a:xfrm>
              <a:off x="1438225" y="35493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0" name="Google Shape;1240;p16"/>
            <p:cNvSpPr/>
            <p:nvPr/>
          </p:nvSpPr>
          <p:spPr>
            <a:xfrm>
              <a:off x="1438225" y="369987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1" name="Google Shape;1241;p16"/>
            <p:cNvSpPr/>
            <p:nvPr/>
          </p:nvSpPr>
          <p:spPr>
            <a:xfrm>
              <a:off x="1438225" y="385037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2" name="Google Shape;1242;p16"/>
            <p:cNvSpPr/>
            <p:nvPr/>
          </p:nvSpPr>
          <p:spPr>
            <a:xfrm>
              <a:off x="1438225" y="400087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3" name="Google Shape;1243;p16"/>
            <p:cNvSpPr/>
            <p:nvPr/>
          </p:nvSpPr>
          <p:spPr>
            <a:xfrm>
              <a:off x="1438225" y="430190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4" name="Google Shape;1244;p16"/>
            <p:cNvSpPr/>
            <p:nvPr/>
          </p:nvSpPr>
          <p:spPr>
            <a:xfrm>
              <a:off x="1438225" y="445242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5" name="Google Shape;1245;p16"/>
            <p:cNvSpPr/>
            <p:nvPr/>
          </p:nvSpPr>
          <p:spPr>
            <a:xfrm>
              <a:off x="1438225" y="460292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6" name="Google Shape;1246;p16"/>
            <p:cNvSpPr/>
            <p:nvPr/>
          </p:nvSpPr>
          <p:spPr>
            <a:xfrm>
              <a:off x="1438225" y="47534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7" name="Google Shape;1247;p16"/>
            <p:cNvSpPr/>
            <p:nvPr/>
          </p:nvSpPr>
          <p:spPr>
            <a:xfrm>
              <a:off x="1438225" y="49039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8" name="Google Shape;1248;p16"/>
            <p:cNvSpPr/>
            <p:nvPr/>
          </p:nvSpPr>
          <p:spPr>
            <a:xfrm>
              <a:off x="1438225" y="505445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9" name="Google Shape;1249;p16"/>
            <p:cNvSpPr/>
            <p:nvPr/>
          </p:nvSpPr>
          <p:spPr>
            <a:xfrm>
              <a:off x="1438225" y="520497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0" name="Google Shape;1250;p16"/>
            <p:cNvSpPr/>
            <p:nvPr/>
          </p:nvSpPr>
          <p:spPr>
            <a:xfrm>
              <a:off x="1438225" y="53554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1" name="Google Shape;1251;p16"/>
            <p:cNvSpPr/>
            <p:nvPr/>
          </p:nvSpPr>
          <p:spPr>
            <a:xfrm>
              <a:off x="1588750" y="2381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2" name="Google Shape;1252;p16"/>
            <p:cNvSpPr/>
            <p:nvPr/>
          </p:nvSpPr>
          <p:spPr>
            <a:xfrm>
              <a:off x="1588750" y="8401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3" name="Google Shape;1253;p16"/>
            <p:cNvSpPr/>
            <p:nvPr/>
          </p:nvSpPr>
          <p:spPr>
            <a:xfrm>
              <a:off x="1588750" y="9906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4" name="Google Shape;1254;p16"/>
            <p:cNvSpPr/>
            <p:nvPr/>
          </p:nvSpPr>
          <p:spPr>
            <a:xfrm>
              <a:off x="1588750" y="14422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5" name="Google Shape;1255;p16"/>
            <p:cNvSpPr/>
            <p:nvPr/>
          </p:nvSpPr>
          <p:spPr>
            <a:xfrm>
              <a:off x="1588750" y="174322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6" name="Google Shape;1256;p16"/>
            <p:cNvSpPr/>
            <p:nvPr/>
          </p:nvSpPr>
          <p:spPr>
            <a:xfrm>
              <a:off x="1588750" y="21947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7" name="Google Shape;1257;p16"/>
            <p:cNvSpPr/>
            <p:nvPr/>
          </p:nvSpPr>
          <p:spPr>
            <a:xfrm>
              <a:off x="1588750" y="24957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8" name="Google Shape;1258;p16"/>
            <p:cNvSpPr/>
            <p:nvPr/>
          </p:nvSpPr>
          <p:spPr>
            <a:xfrm>
              <a:off x="1588750" y="27968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9" name="Google Shape;1259;p16"/>
            <p:cNvSpPr/>
            <p:nvPr/>
          </p:nvSpPr>
          <p:spPr>
            <a:xfrm>
              <a:off x="1588750" y="294730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0" name="Google Shape;1260;p16"/>
            <p:cNvSpPr/>
            <p:nvPr/>
          </p:nvSpPr>
          <p:spPr>
            <a:xfrm>
              <a:off x="1588750" y="32483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1" name="Google Shape;1261;p16"/>
            <p:cNvSpPr/>
            <p:nvPr/>
          </p:nvSpPr>
          <p:spPr>
            <a:xfrm>
              <a:off x="1588750" y="33988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2" name="Google Shape;1262;p16"/>
            <p:cNvSpPr/>
            <p:nvPr/>
          </p:nvSpPr>
          <p:spPr>
            <a:xfrm>
              <a:off x="1588750" y="36998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3" name="Google Shape;1263;p16"/>
            <p:cNvSpPr/>
            <p:nvPr/>
          </p:nvSpPr>
          <p:spPr>
            <a:xfrm>
              <a:off x="1588750" y="38503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4" name="Google Shape;1264;p16"/>
            <p:cNvSpPr/>
            <p:nvPr/>
          </p:nvSpPr>
          <p:spPr>
            <a:xfrm>
              <a:off x="1588750" y="41514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5" name="Google Shape;1265;p16"/>
            <p:cNvSpPr/>
            <p:nvPr/>
          </p:nvSpPr>
          <p:spPr>
            <a:xfrm>
              <a:off x="1588750" y="430190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6" name="Google Shape;1266;p16"/>
            <p:cNvSpPr/>
            <p:nvPr/>
          </p:nvSpPr>
          <p:spPr>
            <a:xfrm>
              <a:off x="1588750" y="44524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7" name="Google Shape;1267;p16"/>
            <p:cNvSpPr/>
            <p:nvPr/>
          </p:nvSpPr>
          <p:spPr>
            <a:xfrm>
              <a:off x="1588750" y="46029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8" name="Google Shape;1268;p16"/>
            <p:cNvSpPr/>
            <p:nvPr/>
          </p:nvSpPr>
          <p:spPr>
            <a:xfrm>
              <a:off x="1588750" y="49039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9" name="Google Shape;1269;p16"/>
            <p:cNvSpPr/>
            <p:nvPr/>
          </p:nvSpPr>
          <p:spPr>
            <a:xfrm>
              <a:off x="1588750" y="52049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0" name="Google Shape;1270;p16"/>
            <p:cNvSpPr/>
            <p:nvPr/>
          </p:nvSpPr>
          <p:spPr>
            <a:xfrm>
              <a:off x="1739250" y="23812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1" name="Google Shape;1271;p16"/>
            <p:cNvSpPr/>
            <p:nvPr/>
          </p:nvSpPr>
          <p:spPr>
            <a:xfrm>
              <a:off x="1739250" y="8401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2" name="Google Shape;1272;p16"/>
            <p:cNvSpPr/>
            <p:nvPr/>
          </p:nvSpPr>
          <p:spPr>
            <a:xfrm>
              <a:off x="1739250" y="11411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3" name="Google Shape;1273;p16"/>
            <p:cNvSpPr/>
            <p:nvPr/>
          </p:nvSpPr>
          <p:spPr>
            <a:xfrm>
              <a:off x="1739250" y="14422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4" name="Google Shape;1274;p16"/>
            <p:cNvSpPr/>
            <p:nvPr/>
          </p:nvSpPr>
          <p:spPr>
            <a:xfrm>
              <a:off x="1739250" y="189372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5" name="Google Shape;1275;p16"/>
            <p:cNvSpPr/>
            <p:nvPr/>
          </p:nvSpPr>
          <p:spPr>
            <a:xfrm>
              <a:off x="1739250" y="24957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6" name="Google Shape;1276;p16"/>
            <p:cNvSpPr/>
            <p:nvPr/>
          </p:nvSpPr>
          <p:spPr>
            <a:xfrm>
              <a:off x="1739250" y="264627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7" name="Google Shape;1277;p16"/>
            <p:cNvSpPr/>
            <p:nvPr/>
          </p:nvSpPr>
          <p:spPr>
            <a:xfrm>
              <a:off x="1739250" y="369987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8" name="Google Shape;1278;p16"/>
            <p:cNvSpPr/>
            <p:nvPr/>
          </p:nvSpPr>
          <p:spPr>
            <a:xfrm>
              <a:off x="1739250" y="41514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9" name="Google Shape;1279;p16"/>
            <p:cNvSpPr/>
            <p:nvPr/>
          </p:nvSpPr>
          <p:spPr>
            <a:xfrm>
              <a:off x="1739250" y="49039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0" name="Google Shape;1280;p16"/>
            <p:cNvSpPr/>
            <p:nvPr/>
          </p:nvSpPr>
          <p:spPr>
            <a:xfrm>
              <a:off x="1739250" y="53554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1" name="Google Shape;1281;p16"/>
            <p:cNvSpPr/>
            <p:nvPr/>
          </p:nvSpPr>
          <p:spPr>
            <a:xfrm>
              <a:off x="1889750" y="3886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2" name="Google Shape;1282;p16"/>
            <p:cNvSpPr/>
            <p:nvPr/>
          </p:nvSpPr>
          <p:spPr>
            <a:xfrm>
              <a:off x="1889750" y="8401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3" name="Google Shape;1283;p16"/>
            <p:cNvSpPr/>
            <p:nvPr/>
          </p:nvSpPr>
          <p:spPr>
            <a:xfrm>
              <a:off x="1889750" y="33988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4" name="Google Shape;1284;p16"/>
            <p:cNvSpPr/>
            <p:nvPr/>
          </p:nvSpPr>
          <p:spPr>
            <a:xfrm>
              <a:off x="1889750" y="46029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5" name="Google Shape;1285;p16"/>
            <p:cNvSpPr/>
            <p:nvPr/>
          </p:nvSpPr>
          <p:spPr>
            <a:xfrm>
              <a:off x="1889750"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6" name="Google Shape;1286;p16"/>
            <p:cNvSpPr/>
            <p:nvPr/>
          </p:nvSpPr>
          <p:spPr>
            <a:xfrm>
              <a:off x="2040275" y="6896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7" name="Google Shape;1287;p16"/>
            <p:cNvSpPr/>
            <p:nvPr/>
          </p:nvSpPr>
          <p:spPr>
            <a:xfrm>
              <a:off x="2040275" y="18937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8" name="Google Shape;1288;p16"/>
            <p:cNvSpPr/>
            <p:nvPr/>
          </p:nvSpPr>
          <p:spPr>
            <a:xfrm>
              <a:off x="2040275" y="27968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9" name="Google Shape;1289;p16"/>
            <p:cNvSpPr/>
            <p:nvPr/>
          </p:nvSpPr>
          <p:spPr>
            <a:xfrm>
              <a:off x="2190775" y="505445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0" name="Google Shape;1290;p16"/>
            <p:cNvSpPr/>
            <p:nvPr/>
          </p:nvSpPr>
          <p:spPr>
            <a:xfrm>
              <a:off x="2341300" y="47534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1" name="Google Shape;1291;p16"/>
            <p:cNvSpPr/>
            <p:nvPr/>
          </p:nvSpPr>
          <p:spPr>
            <a:xfrm>
              <a:off x="2642325" y="264627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2" name="Google Shape;1292;p16"/>
            <p:cNvSpPr/>
            <p:nvPr/>
          </p:nvSpPr>
          <p:spPr>
            <a:xfrm>
              <a:off x="2642325" y="52049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3" name="Google Shape;1293;p16"/>
            <p:cNvSpPr/>
            <p:nvPr/>
          </p:nvSpPr>
          <p:spPr>
            <a:xfrm>
              <a:off x="3244350" y="9906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94" name="Google Shape;1294;p16"/>
          <p:cNvGrpSpPr/>
          <p:nvPr/>
        </p:nvGrpSpPr>
        <p:grpSpPr>
          <a:xfrm rot="10800000">
            <a:off x="6367294" y="28698"/>
            <a:ext cx="2017554" cy="5086302"/>
            <a:chOff x="1588750" y="238125"/>
            <a:chExt cx="2078025" cy="5238750"/>
          </a:xfrm>
        </p:grpSpPr>
        <p:sp>
          <p:nvSpPr>
            <p:cNvPr id="1295" name="Google Shape;1295;p16"/>
            <p:cNvSpPr/>
            <p:nvPr/>
          </p:nvSpPr>
          <p:spPr>
            <a:xfrm>
              <a:off x="1588750"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6" name="Google Shape;1296;p16"/>
            <p:cNvSpPr/>
            <p:nvPr/>
          </p:nvSpPr>
          <p:spPr>
            <a:xfrm>
              <a:off x="1588750"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7" name="Google Shape;1297;p16"/>
            <p:cNvSpPr/>
            <p:nvPr/>
          </p:nvSpPr>
          <p:spPr>
            <a:xfrm>
              <a:off x="1588750" y="26462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8" name="Google Shape;1298;p16"/>
            <p:cNvSpPr/>
            <p:nvPr/>
          </p:nvSpPr>
          <p:spPr>
            <a:xfrm>
              <a:off x="1588750" y="40008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9" name="Google Shape;1299;p16"/>
            <p:cNvSpPr/>
            <p:nvPr/>
          </p:nvSpPr>
          <p:spPr>
            <a:xfrm>
              <a:off x="1588750" y="47534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0" name="Google Shape;1300;p16"/>
            <p:cNvSpPr/>
            <p:nvPr/>
          </p:nvSpPr>
          <p:spPr>
            <a:xfrm>
              <a:off x="1588750"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1" name="Google Shape;1301;p16"/>
            <p:cNvSpPr/>
            <p:nvPr/>
          </p:nvSpPr>
          <p:spPr>
            <a:xfrm>
              <a:off x="1739250" y="53912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2" name="Google Shape;1302;p16"/>
            <p:cNvSpPr/>
            <p:nvPr/>
          </p:nvSpPr>
          <p:spPr>
            <a:xfrm>
              <a:off x="1739250"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3" name="Google Shape;1303;p16"/>
            <p:cNvSpPr/>
            <p:nvPr/>
          </p:nvSpPr>
          <p:spPr>
            <a:xfrm>
              <a:off x="1739250"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4" name="Google Shape;1304;p16"/>
            <p:cNvSpPr/>
            <p:nvPr/>
          </p:nvSpPr>
          <p:spPr>
            <a:xfrm>
              <a:off x="1739250" y="33988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5" name="Google Shape;1305;p16"/>
            <p:cNvSpPr/>
            <p:nvPr/>
          </p:nvSpPr>
          <p:spPr>
            <a:xfrm>
              <a:off x="1739250"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6" name="Google Shape;1306;p16"/>
            <p:cNvSpPr/>
            <p:nvPr/>
          </p:nvSpPr>
          <p:spPr>
            <a:xfrm>
              <a:off x="1739250"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7" name="Google Shape;1307;p16"/>
            <p:cNvSpPr/>
            <p:nvPr/>
          </p:nvSpPr>
          <p:spPr>
            <a:xfrm>
              <a:off x="1739250" y="52049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8" name="Google Shape;1308;p16"/>
            <p:cNvSpPr/>
            <p:nvPr/>
          </p:nvSpPr>
          <p:spPr>
            <a:xfrm>
              <a:off x="1889750" y="2381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9" name="Google Shape;1309;p16"/>
            <p:cNvSpPr/>
            <p:nvPr/>
          </p:nvSpPr>
          <p:spPr>
            <a:xfrm>
              <a:off x="1889750" y="14422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0" name="Google Shape;1310;p16"/>
            <p:cNvSpPr/>
            <p:nvPr/>
          </p:nvSpPr>
          <p:spPr>
            <a:xfrm>
              <a:off x="1889750" y="17432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1" name="Google Shape;1311;p16"/>
            <p:cNvSpPr/>
            <p:nvPr/>
          </p:nvSpPr>
          <p:spPr>
            <a:xfrm>
              <a:off x="1889750" y="18937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2" name="Google Shape;1312;p16"/>
            <p:cNvSpPr/>
            <p:nvPr/>
          </p:nvSpPr>
          <p:spPr>
            <a:xfrm>
              <a:off x="1889750"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3" name="Google Shape;1313;p16"/>
            <p:cNvSpPr/>
            <p:nvPr/>
          </p:nvSpPr>
          <p:spPr>
            <a:xfrm>
              <a:off x="1889750" y="21947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4" name="Google Shape;1314;p16"/>
            <p:cNvSpPr/>
            <p:nvPr/>
          </p:nvSpPr>
          <p:spPr>
            <a:xfrm>
              <a:off x="1889750"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5" name="Google Shape;1315;p16"/>
            <p:cNvSpPr/>
            <p:nvPr/>
          </p:nvSpPr>
          <p:spPr>
            <a:xfrm>
              <a:off x="1889750" y="24957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6" name="Google Shape;1316;p16"/>
            <p:cNvSpPr/>
            <p:nvPr/>
          </p:nvSpPr>
          <p:spPr>
            <a:xfrm>
              <a:off x="1889750" y="264627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7" name="Google Shape;1317;p16"/>
            <p:cNvSpPr/>
            <p:nvPr/>
          </p:nvSpPr>
          <p:spPr>
            <a:xfrm>
              <a:off x="1889750"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8" name="Google Shape;1318;p16"/>
            <p:cNvSpPr/>
            <p:nvPr/>
          </p:nvSpPr>
          <p:spPr>
            <a:xfrm>
              <a:off x="1889750" y="29473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9" name="Google Shape;1319;p16"/>
            <p:cNvSpPr/>
            <p:nvPr/>
          </p:nvSpPr>
          <p:spPr>
            <a:xfrm>
              <a:off x="1889750"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0" name="Google Shape;1320;p16"/>
            <p:cNvSpPr/>
            <p:nvPr/>
          </p:nvSpPr>
          <p:spPr>
            <a:xfrm>
              <a:off x="1889750"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1" name="Google Shape;1321;p16"/>
            <p:cNvSpPr/>
            <p:nvPr/>
          </p:nvSpPr>
          <p:spPr>
            <a:xfrm>
              <a:off x="1889750" y="400087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2" name="Google Shape;1322;p16"/>
            <p:cNvSpPr/>
            <p:nvPr/>
          </p:nvSpPr>
          <p:spPr>
            <a:xfrm>
              <a:off x="1889750"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3" name="Google Shape;1323;p16"/>
            <p:cNvSpPr/>
            <p:nvPr/>
          </p:nvSpPr>
          <p:spPr>
            <a:xfrm>
              <a:off x="1889750" y="430190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4" name="Google Shape;1324;p16"/>
            <p:cNvSpPr/>
            <p:nvPr/>
          </p:nvSpPr>
          <p:spPr>
            <a:xfrm>
              <a:off x="1889750" y="44524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5" name="Google Shape;1325;p16"/>
            <p:cNvSpPr/>
            <p:nvPr/>
          </p:nvSpPr>
          <p:spPr>
            <a:xfrm>
              <a:off x="1889750"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6" name="Google Shape;1326;p16"/>
            <p:cNvSpPr/>
            <p:nvPr/>
          </p:nvSpPr>
          <p:spPr>
            <a:xfrm>
              <a:off x="1889750" y="49039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7" name="Google Shape;1327;p16"/>
            <p:cNvSpPr/>
            <p:nvPr/>
          </p:nvSpPr>
          <p:spPr>
            <a:xfrm>
              <a:off x="2040275" y="3886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8" name="Google Shape;1328;p16"/>
            <p:cNvSpPr/>
            <p:nvPr/>
          </p:nvSpPr>
          <p:spPr>
            <a:xfrm>
              <a:off x="2040275" y="11411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9" name="Google Shape;1329;p16"/>
            <p:cNvSpPr/>
            <p:nvPr/>
          </p:nvSpPr>
          <p:spPr>
            <a:xfrm>
              <a:off x="2040275" y="129170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0" name="Google Shape;1330;p16"/>
            <p:cNvSpPr/>
            <p:nvPr/>
          </p:nvSpPr>
          <p:spPr>
            <a:xfrm>
              <a:off x="2040275" y="14422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1" name="Google Shape;1331;p16"/>
            <p:cNvSpPr/>
            <p:nvPr/>
          </p:nvSpPr>
          <p:spPr>
            <a:xfrm>
              <a:off x="2040275" y="17432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2" name="Google Shape;1332;p16"/>
            <p:cNvSpPr/>
            <p:nvPr/>
          </p:nvSpPr>
          <p:spPr>
            <a:xfrm>
              <a:off x="2040275" y="20442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3" name="Google Shape;1333;p16"/>
            <p:cNvSpPr/>
            <p:nvPr/>
          </p:nvSpPr>
          <p:spPr>
            <a:xfrm>
              <a:off x="2040275" y="2646275"/>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4" name="Google Shape;1334;p16"/>
            <p:cNvSpPr/>
            <p:nvPr/>
          </p:nvSpPr>
          <p:spPr>
            <a:xfrm>
              <a:off x="2040275" y="2947300"/>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5" name="Google Shape;1335;p16"/>
            <p:cNvSpPr/>
            <p:nvPr/>
          </p:nvSpPr>
          <p:spPr>
            <a:xfrm>
              <a:off x="2040275" y="30978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6" name="Google Shape;1336;p16"/>
            <p:cNvSpPr/>
            <p:nvPr/>
          </p:nvSpPr>
          <p:spPr>
            <a:xfrm>
              <a:off x="2040275" y="32483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7" name="Google Shape;1337;p16"/>
            <p:cNvSpPr/>
            <p:nvPr/>
          </p:nvSpPr>
          <p:spPr>
            <a:xfrm>
              <a:off x="2040275" y="354935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8" name="Google Shape;1338;p16"/>
            <p:cNvSpPr/>
            <p:nvPr/>
          </p:nvSpPr>
          <p:spPr>
            <a:xfrm>
              <a:off x="2040275" y="36998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9" name="Google Shape;1339;p16"/>
            <p:cNvSpPr/>
            <p:nvPr/>
          </p:nvSpPr>
          <p:spPr>
            <a:xfrm>
              <a:off x="2040275" y="38503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0" name="Google Shape;1340;p16"/>
            <p:cNvSpPr/>
            <p:nvPr/>
          </p:nvSpPr>
          <p:spPr>
            <a:xfrm>
              <a:off x="2040275" y="4000875"/>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1" name="Google Shape;1341;p16"/>
            <p:cNvSpPr/>
            <p:nvPr/>
          </p:nvSpPr>
          <p:spPr>
            <a:xfrm>
              <a:off x="2040275" y="430190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2" name="Google Shape;1342;p16"/>
            <p:cNvSpPr/>
            <p:nvPr/>
          </p:nvSpPr>
          <p:spPr>
            <a:xfrm>
              <a:off x="2040275" y="44524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3" name="Google Shape;1343;p16"/>
            <p:cNvSpPr/>
            <p:nvPr/>
          </p:nvSpPr>
          <p:spPr>
            <a:xfrm>
              <a:off x="2040275" y="490395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4" name="Google Shape;1344;p16"/>
            <p:cNvSpPr/>
            <p:nvPr/>
          </p:nvSpPr>
          <p:spPr>
            <a:xfrm>
              <a:off x="2040275" y="5054450"/>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5" name="Google Shape;1345;p16"/>
            <p:cNvSpPr/>
            <p:nvPr/>
          </p:nvSpPr>
          <p:spPr>
            <a:xfrm>
              <a:off x="2040275" y="52049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6" name="Google Shape;1346;p16"/>
            <p:cNvSpPr/>
            <p:nvPr/>
          </p:nvSpPr>
          <p:spPr>
            <a:xfrm>
              <a:off x="2190775" y="2381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7" name="Google Shape;1347;p16"/>
            <p:cNvSpPr/>
            <p:nvPr/>
          </p:nvSpPr>
          <p:spPr>
            <a:xfrm>
              <a:off x="2190775" y="6896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8" name="Google Shape;1348;p16"/>
            <p:cNvSpPr/>
            <p:nvPr/>
          </p:nvSpPr>
          <p:spPr>
            <a:xfrm>
              <a:off x="2190775" y="8401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9" name="Google Shape;1349;p16"/>
            <p:cNvSpPr/>
            <p:nvPr/>
          </p:nvSpPr>
          <p:spPr>
            <a:xfrm>
              <a:off x="2190775" y="11411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0" name="Google Shape;1350;p16"/>
            <p:cNvSpPr/>
            <p:nvPr/>
          </p:nvSpPr>
          <p:spPr>
            <a:xfrm>
              <a:off x="2190775"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1" name="Google Shape;1351;p16"/>
            <p:cNvSpPr/>
            <p:nvPr/>
          </p:nvSpPr>
          <p:spPr>
            <a:xfrm>
              <a:off x="2190775"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2" name="Google Shape;1352;p16"/>
            <p:cNvSpPr/>
            <p:nvPr/>
          </p:nvSpPr>
          <p:spPr>
            <a:xfrm>
              <a:off x="2190775" y="17432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3" name="Google Shape;1353;p16"/>
            <p:cNvSpPr/>
            <p:nvPr/>
          </p:nvSpPr>
          <p:spPr>
            <a:xfrm>
              <a:off x="2190775" y="18937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4" name="Google Shape;1354;p16"/>
            <p:cNvSpPr/>
            <p:nvPr/>
          </p:nvSpPr>
          <p:spPr>
            <a:xfrm>
              <a:off x="2190775"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5" name="Google Shape;1355;p16"/>
            <p:cNvSpPr/>
            <p:nvPr/>
          </p:nvSpPr>
          <p:spPr>
            <a:xfrm>
              <a:off x="2190775" y="21947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6" name="Google Shape;1356;p16"/>
            <p:cNvSpPr/>
            <p:nvPr/>
          </p:nvSpPr>
          <p:spPr>
            <a:xfrm>
              <a:off x="2190775"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7" name="Google Shape;1357;p16"/>
            <p:cNvSpPr/>
            <p:nvPr/>
          </p:nvSpPr>
          <p:spPr>
            <a:xfrm>
              <a:off x="2190775" y="24957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8" name="Google Shape;1358;p16"/>
            <p:cNvSpPr/>
            <p:nvPr/>
          </p:nvSpPr>
          <p:spPr>
            <a:xfrm>
              <a:off x="2190775"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9" name="Google Shape;1359;p16"/>
            <p:cNvSpPr/>
            <p:nvPr/>
          </p:nvSpPr>
          <p:spPr>
            <a:xfrm>
              <a:off x="2190775"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0" name="Google Shape;1360;p16"/>
            <p:cNvSpPr/>
            <p:nvPr/>
          </p:nvSpPr>
          <p:spPr>
            <a:xfrm>
              <a:off x="2190775"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1" name="Google Shape;1361;p16"/>
            <p:cNvSpPr/>
            <p:nvPr/>
          </p:nvSpPr>
          <p:spPr>
            <a:xfrm>
              <a:off x="2190775" y="33988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2" name="Google Shape;1362;p16"/>
            <p:cNvSpPr/>
            <p:nvPr/>
          </p:nvSpPr>
          <p:spPr>
            <a:xfrm>
              <a:off x="2190775" y="35493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3" name="Google Shape;1363;p16"/>
            <p:cNvSpPr/>
            <p:nvPr/>
          </p:nvSpPr>
          <p:spPr>
            <a:xfrm>
              <a:off x="2190775"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4" name="Google Shape;1364;p16"/>
            <p:cNvSpPr/>
            <p:nvPr/>
          </p:nvSpPr>
          <p:spPr>
            <a:xfrm>
              <a:off x="2190775" y="400087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5" name="Google Shape;1365;p16"/>
            <p:cNvSpPr/>
            <p:nvPr/>
          </p:nvSpPr>
          <p:spPr>
            <a:xfrm>
              <a:off x="2190775"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6" name="Google Shape;1366;p16"/>
            <p:cNvSpPr/>
            <p:nvPr/>
          </p:nvSpPr>
          <p:spPr>
            <a:xfrm>
              <a:off x="2190775" y="44524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7" name="Google Shape;1367;p16"/>
            <p:cNvSpPr/>
            <p:nvPr/>
          </p:nvSpPr>
          <p:spPr>
            <a:xfrm>
              <a:off x="2190775" y="46029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8" name="Google Shape;1368;p16"/>
            <p:cNvSpPr/>
            <p:nvPr/>
          </p:nvSpPr>
          <p:spPr>
            <a:xfrm>
              <a:off x="2190775"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9" name="Google Shape;1369;p16"/>
            <p:cNvSpPr/>
            <p:nvPr/>
          </p:nvSpPr>
          <p:spPr>
            <a:xfrm>
              <a:off x="2190775"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0" name="Google Shape;1370;p16"/>
            <p:cNvSpPr/>
            <p:nvPr/>
          </p:nvSpPr>
          <p:spPr>
            <a:xfrm>
              <a:off x="2190775" y="53554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1" name="Google Shape;1371;p16"/>
            <p:cNvSpPr/>
            <p:nvPr/>
          </p:nvSpPr>
          <p:spPr>
            <a:xfrm>
              <a:off x="2341300"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2" name="Google Shape;1372;p16"/>
            <p:cNvSpPr/>
            <p:nvPr/>
          </p:nvSpPr>
          <p:spPr>
            <a:xfrm>
              <a:off x="2341300" y="6896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3" name="Google Shape;1373;p16"/>
            <p:cNvSpPr/>
            <p:nvPr/>
          </p:nvSpPr>
          <p:spPr>
            <a:xfrm>
              <a:off x="2341300" y="9906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4" name="Google Shape;1374;p16"/>
            <p:cNvSpPr/>
            <p:nvPr/>
          </p:nvSpPr>
          <p:spPr>
            <a:xfrm>
              <a:off x="2341300"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5" name="Google Shape;1375;p16"/>
            <p:cNvSpPr/>
            <p:nvPr/>
          </p:nvSpPr>
          <p:spPr>
            <a:xfrm>
              <a:off x="2341300" y="14422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6" name="Google Shape;1376;p16"/>
            <p:cNvSpPr/>
            <p:nvPr/>
          </p:nvSpPr>
          <p:spPr>
            <a:xfrm>
              <a:off x="2341300"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7" name="Google Shape;1377;p16"/>
            <p:cNvSpPr/>
            <p:nvPr/>
          </p:nvSpPr>
          <p:spPr>
            <a:xfrm>
              <a:off x="2341300" y="174322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8" name="Google Shape;1378;p16"/>
            <p:cNvSpPr/>
            <p:nvPr/>
          </p:nvSpPr>
          <p:spPr>
            <a:xfrm>
              <a:off x="2341300" y="21947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9" name="Google Shape;1379;p16"/>
            <p:cNvSpPr/>
            <p:nvPr/>
          </p:nvSpPr>
          <p:spPr>
            <a:xfrm>
              <a:off x="2341300" y="23452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0" name="Google Shape;1380;p16"/>
            <p:cNvSpPr/>
            <p:nvPr/>
          </p:nvSpPr>
          <p:spPr>
            <a:xfrm>
              <a:off x="2341300" y="24957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1" name="Google Shape;1381;p16"/>
            <p:cNvSpPr/>
            <p:nvPr/>
          </p:nvSpPr>
          <p:spPr>
            <a:xfrm>
              <a:off x="2341300" y="26462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2" name="Google Shape;1382;p16"/>
            <p:cNvSpPr/>
            <p:nvPr/>
          </p:nvSpPr>
          <p:spPr>
            <a:xfrm>
              <a:off x="2341300"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3" name="Google Shape;1383;p16"/>
            <p:cNvSpPr/>
            <p:nvPr/>
          </p:nvSpPr>
          <p:spPr>
            <a:xfrm>
              <a:off x="2341300" y="29473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4" name="Google Shape;1384;p16"/>
            <p:cNvSpPr/>
            <p:nvPr/>
          </p:nvSpPr>
          <p:spPr>
            <a:xfrm>
              <a:off x="2341300" y="30978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5" name="Google Shape;1385;p16"/>
            <p:cNvSpPr/>
            <p:nvPr/>
          </p:nvSpPr>
          <p:spPr>
            <a:xfrm>
              <a:off x="2341300" y="32483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6" name="Google Shape;1386;p16"/>
            <p:cNvSpPr/>
            <p:nvPr/>
          </p:nvSpPr>
          <p:spPr>
            <a:xfrm>
              <a:off x="2341300"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7" name="Google Shape;1387;p16"/>
            <p:cNvSpPr/>
            <p:nvPr/>
          </p:nvSpPr>
          <p:spPr>
            <a:xfrm>
              <a:off x="2341300"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8" name="Google Shape;1388;p16"/>
            <p:cNvSpPr/>
            <p:nvPr/>
          </p:nvSpPr>
          <p:spPr>
            <a:xfrm>
              <a:off x="2341300" y="38503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9" name="Google Shape;1389;p16"/>
            <p:cNvSpPr/>
            <p:nvPr/>
          </p:nvSpPr>
          <p:spPr>
            <a:xfrm>
              <a:off x="2341300" y="41514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0" name="Google Shape;1390;p16"/>
            <p:cNvSpPr/>
            <p:nvPr/>
          </p:nvSpPr>
          <p:spPr>
            <a:xfrm>
              <a:off x="2341300"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1" name="Google Shape;1391;p16"/>
            <p:cNvSpPr/>
            <p:nvPr/>
          </p:nvSpPr>
          <p:spPr>
            <a:xfrm>
              <a:off x="2341300"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2" name="Google Shape;1392;p16"/>
            <p:cNvSpPr/>
            <p:nvPr/>
          </p:nvSpPr>
          <p:spPr>
            <a:xfrm>
              <a:off x="2341300" y="46029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3" name="Google Shape;1393;p16"/>
            <p:cNvSpPr/>
            <p:nvPr/>
          </p:nvSpPr>
          <p:spPr>
            <a:xfrm>
              <a:off x="2341300" y="49039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4" name="Google Shape;1394;p16"/>
            <p:cNvSpPr/>
            <p:nvPr/>
          </p:nvSpPr>
          <p:spPr>
            <a:xfrm>
              <a:off x="2341300"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5" name="Google Shape;1395;p16"/>
            <p:cNvSpPr/>
            <p:nvPr/>
          </p:nvSpPr>
          <p:spPr>
            <a:xfrm>
              <a:off x="2341300"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6" name="Google Shape;1396;p16"/>
            <p:cNvSpPr/>
            <p:nvPr/>
          </p:nvSpPr>
          <p:spPr>
            <a:xfrm>
              <a:off x="2341300" y="53554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7" name="Google Shape;1397;p16"/>
            <p:cNvSpPr/>
            <p:nvPr/>
          </p:nvSpPr>
          <p:spPr>
            <a:xfrm>
              <a:off x="2491800" y="3886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8" name="Google Shape;1398;p16"/>
            <p:cNvSpPr/>
            <p:nvPr/>
          </p:nvSpPr>
          <p:spPr>
            <a:xfrm>
              <a:off x="2491800"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9" name="Google Shape;1399;p16"/>
            <p:cNvSpPr/>
            <p:nvPr/>
          </p:nvSpPr>
          <p:spPr>
            <a:xfrm>
              <a:off x="2491800" y="8401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0" name="Google Shape;1400;p16"/>
            <p:cNvSpPr/>
            <p:nvPr/>
          </p:nvSpPr>
          <p:spPr>
            <a:xfrm>
              <a:off x="2491800" y="9906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1" name="Google Shape;1401;p16"/>
            <p:cNvSpPr/>
            <p:nvPr/>
          </p:nvSpPr>
          <p:spPr>
            <a:xfrm>
              <a:off x="2491800"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2" name="Google Shape;1402;p16"/>
            <p:cNvSpPr/>
            <p:nvPr/>
          </p:nvSpPr>
          <p:spPr>
            <a:xfrm>
              <a:off x="2491800" y="14422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3" name="Google Shape;1403;p16"/>
            <p:cNvSpPr/>
            <p:nvPr/>
          </p:nvSpPr>
          <p:spPr>
            <a:xfrm>
              <a:off x="2491800" y="17432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4" name="Google Shape;1404;p16"/>
            <p:cNvSpPr/>
            <p:nvPr/>
          </p:nvSpPr>
          <p:spPr>
            <a:xfrm>
              <a:off x="2491800" y="18937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5" name="Google Shape;1405;p16"/>
            <p:cNvSpPr/>
            <p:nvPr/>
          </p:nvSpPr>
          <p:spPr>
            <a:xfrm>
              <a:off x="2491800"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6" name="Google Shape;1406;p16"/>
            <p:cNvSpPr/>
            <p:nvPr/>
          </p:nvSpPr>
          <p:spPr>
            <a:xfrm>
              <a:off x="2491800" y="23452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7" name="Google Shape;1407;p16"/>
            <p:cNvSpPr/>
            <p:nvPr/>
          </p:nvSpPr>
          <p:spPr>
            <a:xfrm>
              <a:off x="2491800" y="24957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8" name="Google Shape;1408;p16"/>
            <p:cNvSpPr/>
            <p:nvPr/>
          </p:nvSpPr>
          <p:spPr>
            <a:xfrm>
              <a:off x="249180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9" name="Google Shape;1409;p16"/>
            <p:cNvSpPr/>
            <p:nvPr/>
          </p:nvSpPr>
          <p:spPr>
            <a:xfrm>
              <a:off x="2491800"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0" name="Google Shape;1410;p16"/>
            <p:cNvSpPr/>
            <p:nvPr/>
          </p:nvSpPr>
          <p:spPr>
            <a:xfrm>
              <a:off x="2491800" y="29473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1" name="Google Shape;1411;p16"/>
            <p:cNvSpPr/>
            <p:nvPr/>
          </p:nvSpPr>
          <p:spPr>
            <a:xfrm>
              <a:off x="2491800"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2" name="Google Shape;1412;p16"/>
            <p:cNvSpPr/>
            <p:nvPr/>
          </p:nvSpPr>
          <p:spPr>
            <a:xfrm>
              <a:off x="2491800" y="32483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3" name="Google Shape;1413;p16"/>
            <p:cNvSpPr/>
            <p:nvPr/>
          </p:nvSpPr>
          <p:spPr>
            <a:xfrm>
              <a:off x="2491800"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4" name="Google Shape;1414;p16"/>
            <p:cNvSpPr/>
            <p:nvPr/>
          </p:nvSpPr>
          <p:spPr>
            <a:xfrm>
              <a:off x="2491800" y="38503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5" name="Google Shape;1415;p16"/>
            <p:cNvSpPr/>
            <p:nvPr/>
          </p:nvSpPr>
          <p:spPr>
            <a:xfrm>
              <a:off x="2491800"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6" name="Google Shape;1416;p16"/>
            <p:cNvSpPr/>
            <p:nvPr/>
          </p:nvSpPr>
          <p:spPr>
            <a:xfrm>
              <a:off x="2491800" y="41514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7" name="Google Shape;1417;p16"/>
            <p:cNvSpPr/>
            <p:nvPr/>
          </p:nvSpPr>
          <p:spPr>
            <a:xfrm>
              <a:off x="2491800"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8" name="Google Shape;1418;p16"/>
            <p:cNvSpPr/>
            <p:nvPr/>
          </p:nvSpPr>
          <p:spPr>
            <a:xfrm>
              <a:off x="2491800" y="46029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9" name="Google Shape;1419;p16"/>
            <p:cNvSpPr/>
            <p:nvPr/>
          </p:nvSpPr>
          <p:spPr>
            <a:xfrm>
              <a:off x="2491800" y="47534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0" name="Google Shape;1420;p16"/>
            <p:cNvSpPr/>
            <p:nvPr/>
          </p:nvSpPr>
          <p:spPr>
            <a:xfrm>
              <a:off x="2491800"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1" name="Google Shape;1421;p16"/>
            <p:cNvSpPr/>
            <p:nvPr/>
          </p:nvSpPr>
          <p:spPr>
            <a:xfrm>
              <a:off x="2491800" y="53554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2" name="Google Shape;1422;p16"/>
            <p:cNvSpPr/>
            <p:nvPr/>
          </p:nvSpPr>
          <p:spPr>
            <a:xfrm>
              <a:off x="2642325"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3" name="Google Shape;1423;p16"/>
            <p:cNvSpPr/>
            <p:nvPr/>
          </p:nvSpPr>
          <p:spPr>
            <a:xfrm>
              <a:off x="2642325" y="9906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4" name="Google Shape;1424;p16"/>
            <p:cNvSpPr/>
            <p:nvPr/>
          </p:nvSpPr>
          <p:spPr>
            <a:xfrm>
              <a:off x="2642325" y="11411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5" name="Google Shape;1425;p16"/>
            <p:cNvSpPr/>
            <p:nvPr/>
          </p:nvSpPr>
          <p:spPr>
            <a:xfrm>
              <a:off x="2642325"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6" name="Google Shape;1426;p16"/>
            <p:cNvSpPr/>
            <p:nvPr/>
          </p:nvSpPr>
          <p:spPr>
            <a:xfrm>
              <a:off x="2642325"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7" name="Google Shape;1427;p16"/>
            <p:cNvSpPr/>
            <p:nvPr/>
          </p:nvSpPr>
          <p:spPr>
            <a:xfrm>
              <a:off x="2642325" y="18937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8" name="Google Shape;1428;p16"/>
            <p:cNvSpPr/>
            <p:nvPr/>
          </p:nvSpPr>
          <p:spPr>
            <a:xfrm>
              <a:off x="2642325" y="20442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9" name="Google Shape;1429;p16"/>
            <p:cNvSpPr/>
            <p:nvPr/>
          </p:nvSpPr>
          <p:spPr>
            <a:xfrm>
              <a:off x="2642325" y="21947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0" name="Google Shape;1430;p16"/>
            <p:cNvSpPr/>
            <p:nvPr/>
          </p:nvSpPr>
          <p:spPr>
            <a:xfrm>
              <a:off x="2642325" y="24957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1" name="Google Shape;1431;p16"/>
            <p:cNvSpPr/>
            <p:nvPr/>
          </p:nvSpPr>
          <p:spPr>
            <a:xfrm>
              <a:off x="2642325"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2" name="Google Shape;1432;p16"/>
            <p:cNvSpPr/>
            <p:nvPr/>
          </p:nvSpPr>
          <p:spPr>
            <a:xfrm>
              <a:off x="2642325" y="30978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3" name="Google Shape;1433;p16"/>
            <p:cNvSpPr/>
            <p:nvPr/>
          </p:nvSpPr>
          <p:spPr>
            <a:xfrm>
              <a:off x="2642325"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4" name="Google Shape;1434;p16"/>
            <p:cNvSpPr/>
            <p:nvPr/>
          </p:nvSpPr>
          <p:spPr>
            <a:xfrm>
              <a:off x="2642325"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5" name="Google Shape;1435;p16"/>
            <p:cNvSpPr/>
            <p:nvPr/>
          </p:nvSpPr>
          <p:spPr>
            <a:xfrm>
              <a:off x="2642325" y="40008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6" name="Google Shape;1436;p16"/>
            <p:cNvSpPr/>
            <p:nvPr/>
          </p:nvSpPr>
          <p:spPr>
            <a:xfrm>
              <a:off x="2642325" y="41514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7" name="Google Shape;1437;p16"/>
            <p:cNvSpPr/>
            <p:nvPr/>
          </p:nvSpPr>
          <p:spPr>
            <a:xfrm>
              <a:off x="2642325"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8" name="Google Shape;1438;p16"/>
            <p:cNvSpPr/>
            <p:nvPr/>
          </p:nvSpPr>
          <p:spPr>
            <a:xfrm>
              <a:off x="2642325"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9" name="Google Shape;1439;p16"/>
            <p:cNvSpPr/>
            <p:nvPr/>
          </p:nvSpPr>
          <p:spPr>
            <a:xfrm>
              <a:off x="2642325" y="46029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0" name="Google Shape;1440;p16"/>
            <p:cNvSpPr/>
            <p:nvPr/>
          </p:nvSpPr>
          <p:spPr>
            <a:xfrm>
              <a:off x="2642325" y="49039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1" name="Google Shape;1441;p16"/>
            <p:cNvSpPr/>
            <p:nvPr/>
          </p:nvSpPr>
          <p:spPr>
            <a:xfrm>
              <a:off x="2642325"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2" name="Google Shape;1442;p16"/>
            <p:cNvSpPr/>
            <p:nvPr/>
          </p:nvSpPr>
          <p:spPr>
            <a:xfrm>
              <a:off x="2792825" y="2381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3" name="Google Shape;1443;p16"/>
            <p:cNvSpPr/>
            <p:nvPr/>
          </p:nvSpPr>
          <p:spPr>
            <a:xfrm>
              <a:off x="2792825"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4" name="Google Shape;1444;p16"/>
            <p:cNvSpPr/>
            <p:nvPr/>
          </p:nvSpPr>
          <p:spPr>
            <a:xfrm>
              <a:off x="2792825" y="9906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5" name="Google Shape;1445;p16"/>
            <p:cNvSpPr/>
            <p:nvPr/>
          </p:nvSpPr>
          <p:spPr>
            <a:xfrm>
              <a:off x="2792825" y="14422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6" name="Google Shape;1446;p16"/>
            <p:cNvSpPr/>
            <p:nvPr/>
          </p:nvSpPr>
          <p:spPr>
            <a:xfrm>
              <a:off x="2792825"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7" name="Google Shape;1447;p16"/>
            <p:cNvSpPr/>
            <p:nvPr/>
          </p:nvSpPr>
          <p:spPr>
            <a:xfrm>
              <a:off x="2792825" y="21947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8" name="Google Shape;1448;p16"/>
            <p:cNvSpPr/>
            <p:nvPr/>
          </p:nvSpPr>
          <p:spPr>
            <a:xfrm>
              <a:off x="2792825" y="23452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9" name="Google Shape;1449;p16"/>
            <p:cNvSpPr/>
            <p:nvPr/>
          </p:nvSpPr>
          <p:spPr>
            <a:xfrm>
              <a:off x="2792825"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0" name="Google Shape;1450;p16"/>
            <p:cNvSpPr/>
            <p:nvPr/>
          </p:nvSpPr>
          <p:spPr>
            <a:xfrm>
              <a:off x="2792825"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1" name="Google Shape;1451;p16"/>
            <p:cNvSpPr/>
            <p:nvPr/>
          </p:nvSpPr>
          <p:spPr>
            <a:xfrm>
              <a:off x="2792825" y="29473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2" name="Google Shape;1452;p16"/>
            <p:cNvSpPr/>
            <p:nvPr/>
          </p:nvSpPr>
          <p:spPr>
            <a:xfrm>
              <a:off x="2792825"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3" name="Google Shape;1453;p16"/>
            <p:cNvSpPr/>
            <p:nvPr/>
          </p:nvSpPr>
          <p:spPr>
            <a:xfrm>
              <a:off x="2792825"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4" name="Google Shape;1454;p16"/>
            <p:cNvSpPr/>
            <p:nvPr/>
          </p:nvSpPr>
          <p:spPr>
            <a:xfrm>
              <a:off x="2792825" y="36998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5" name="Google Shape;1455;p16"/>
            <p:cNvSpPr/>
            <p:nvPr/>
          </p:nvSpPr>
          <p:spPr>
            <a:xfrm>
              <a:off x="2792825" y="38503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6" name="Google Shape;1456;p16"/>
            <p:cNvSpPr/>
            <p:nvPr/>
          </p:nvSpPr>
          <p:spPr>
            <a:xfrm>
              <a:off x="2792825" y="41514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7" name="Google Shape;1457;p16"/>
            <p:cNvSpPr/>
            <p:nvPr/>
          </p:nvSpPr>
          <p:spPr>
            <a:xfrm>
              <a:off x="2792825"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8" name="Google Shape;1458;p16"/>
            <p:cNvSpPr/>
            <p:nvPr/>
          </p:nvSpPr>
          <p:spPr>
            <a:xfrm>
              <a:off x="2792825" y="52049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9" name="Google Shape;1459;p16"/>
            <p:cNvSpPr/>
            <p:nvPr/>
          </p:nvSpPr>
          <p:spPr>
            <a:xfrm>
              <a:off x="2792825" y="53554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0" name="Google Shape;1460;p16"/>
            <p:cNvSpPr/>
            <p:nvPr/>
          </p:nvSpPr>
          <p:spPr>
            <a:xfrm>
              <a:off x="2943325" y="3886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1" name="Google Shape;1461;p16"/>
            <p:cNvSpPr/>
            <p:nvPr/>
          </p:nvSpPr>
          <p:spPr>
            <a:xfrm>
              <a:off x="2943325" y="53912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2" name="Google Shape;1462;p16"/>
            <p:cNvSpPr/>
            <p:nvPr/>
          </p:nvSpPr>
          <p:spPr>
            <a:xfrm>
              <a:off x="2943325" y="9906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3" name="Google Shape;1463;p16"/>
            <p:cNvSpPr/>
            <p:nvPr/>
          </p:nvSpPr>
          <p:spPr>
            <a:xfrm>
              <a:off x="2943325"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4" name="Google Shape;1464;p16"/>
            <p:cNvSpPr/>
            <p:nvPr/>
          </p:nvSpPr>
          <p:spPr>
            <a:xfrm>
              <a:off x="2943325"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5" name="Google Shape;1465;p16"/>
            <p:cNvSpPr/>
            <p:nvPr/>
          </p:nvSpPr>
          <p:spPr>
            <a:xfrm>
              <a:off x="2943325"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6" name="Google Shape;1466;p16"/>
            <p:cNvSpPr/>
            <p:nvPr/>
          </p:nvSpPr>
          <p:spPr>
            <a:xfrm>
              <a:off x="2943325"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7" name="Google Shape;1467;p16"/>
            <p:cNvSpPr/>
            <p:nvPr/>
          </p:nvSpPr>
          <p:spPr>
            <a:xfrm>
              <a:off x="2943325"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8" name="Google Shape;1468;p16"/>
            <p:cNvSpPr/>
            <p:nvPr/>
          </p:nvSpPr>
          <p:spPr>
            <a:xfrm>
              <a:off x="2943325"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9" name="Google Shape;1469;p16"/>
            <p:cNvSpPr/>
            <p:nvPr/>
          </p:nvSpPr>
          <p:spPr>
            <a:xfrm>
              <a:off x="2943325"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0" name="Google Shape;1470;p16"/>
            <p:cNvSpPr/>
            <p:nvPr/>
          </p:nvSpPr>
          <p:spPr>
            <a:xfrm>
              <a:off x="2943325" y="35493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1" name="Google Shape;1471;p16"/>
            <p:cNvSpPr/>
            <p:nvPr/>
          </p:nvSpPr>
          <p:spPr>
            <a:xfrm>
              <a:off x="2943325"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2" name="Google Shape;1472;p16"/>
            <p:cNvSpPr/>
            <p:nvPr/>
          </p:nvSpPr>
          <p:spPr>
            <a:xfrm>
              <a:off x="2943325"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3" name="Google Shape;1473;p16"/>
            <p:cNvSpPr/>
            <p:nvPr/>
          </p:nvSpPr>
          <p:spPr>
            <a:xfrm>
              <a:off x="2943325"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4" name="Google Shape;1474;p16"/>
            <p:cNvSpPr/>
            <p:nvPr/>
          </p:nvSpPr>
          <p:spPr>
            <a:xfrm>
              <a:off x="2943325" y="430190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5" name="Google Shape;1475;p16"/>
            <p:cNvSpPr/>
            <p:nvPr/>
          </p:nvSpPr>
          <p:spPr>
            <a:xfrm>
              <a:off x="2943325"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6" name="Google Shape;1476;p16"/>
            <p:cNvSpPr/>
            <p:nvPr/>
          </p:nvSpPr>
          <p:spPr>
            <a:xfrm>
              <a:off x="2943325" y="505445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7" name="Google Shape;1477;p16"/>
            <p:cNvSpPr/>
            <p:nvPr/>
          </p:nvSpPr>
          <p:spPr>
            <a:xfrm>
              <a:off x="2943325"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8" name="Google Shape;1478;p16"/>
            <p:cNvSpPr/>
            <p:nvPr/>
          </p:nvSpPr>
          <p:spPr>
            <a:xfrm>
              <a:off x="3093850" y="2381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9" name="Google Shape;1479;p16"/>
            <p:cNvSpPr/>
            <p:nvPr/>
          </p:nvSpPr>
          <p:spPr>
            <a:xfrm>
              <a:off x="3093850" y="6896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0" name="Google Shape;1480;p16"/>
            <p:cNvSpPr/>
            <p:nvPr/>
          </p:nvSpPr>
          <p:spPr>
            <a:xfrm>
              <a:off x="3093850" y="11411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1" name="Google Shape;1481;p16"/>
            <p:cNvSpPr/>
            <p:nvPr/>
          </p:nvSpPr>
          <p:spPr>
            <a:xfrm>
              <a:off x="3093850" y="17432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2" name="Google Shape;1482;p16"/>
            <p:cNvSpPr/>
            <p:nvPr/>
          </p:nvSpPr>
          <p:spPr>
            <a:xfrm>
              <a:off x="3093850" y="23452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3" name="Google Shape;1483;p16"/>
            <p:cNvSpPr/>
            <p:nvPr/>
          </p:nvSpPr>
          <p:spPr>
            <a:xfrm>
              <a:off x="3093850" y="30978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4" name="Google Shape;1484;p16"/>
            <p:cNvSpPr/>
            <p:nvPr/>
          </p:nvSpPr>
          <p:spPr>
            <a:xfrm>
              <a:off x="3093850" y="430190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5" name="Google Shape;1485;p16"/>
            <p:cNvSpPr/>
            <p:nvPr/>
          </p:nvSpPr>
          <p:spPr>
            <a:xfrm>
              <a:off x="3093850" y="44524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6" name="Google Shape;1486;p16"/>
            <p:cNvSpPr/>
            <p:nvPr/>
          </p:nvSpPr>
          <p:spPr>
            <a:xfrm>
              <a:off x="3093850" y="53554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7" name="Google Shape;1487;p16"/>
            <p:cNvSpPr/>
            <p:nvPr/>
          </p:nvSpPr>
          <p:spPr>
            <a:xfrm>
              <a:off x="3244350" y="3886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8" name="Google Shape;1488;p16"/>
            <p:cNvSpPr/>
            <p:nvPr/>
          </p:nvSpPr>
          <p:spPr>
            <a:xfrm>
              <a:off x="3244350"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9" name="Google Shape;1489;p16"/>
            <p:cNvSpPr/>
            <p:nvPr/>
          </p:nvSpPr>
          <p:spPr>
            <a:xfrm>
              <a:off x="3244350"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0" name="Google Shape;1490;p16"/>
            <p:cNvSpPr/>
            <p:nvPr/>
          </p:nvSpPr>
          <p:spPr>
            <a:xfrm>
              <a:off x="3244350"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1" name="Google Shape;1491;p16"/>
            <p:cNvSpPr/>
            <p:nvPr/>
          </p:nvSpPr>
          <p:spPr>
            <a:xfrm>
              <a:off x="3244350"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2" name="Google Shape;1492;p16"/>
            <p:cNvSpPr/>
            <p:nvPr/>
          </p:nvSpPr>
          <p:spPr>
            <a:xfrm>
              <a:off x="3244350" y="44524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3" name="Google Shape;1493;p16"/>
            <p:cNvSpPr/>
            <p:nvPr/>
          </p:nvSpPr>
          <p:spPr>
            <a:xfrm>
              <a:off x="3244350" y="46029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4" name="Google Shape;1494;p16"/>
            <p:cNvSpPr/>
            <p:nvPr/>
          </p:nvSpPr>
          <p:spPr>
            <a:xfrm>
              <a:off x="3244350"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5" name="Google Shape;1495;p16"/>
            <p:cNvSpPr/>
            <p:nvPr/>
          </p:nvSpPr>
          <p:spPr>
            <a:xfrm>
              <a:off x="3394875" y="2381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6" name="Google Shape;1496;p16"/>
            <p:cNvSpPr/>
            <p:nvPr/>
          </p:nvSpPr>
          <p:spPr>
            <a:xfrm>
              <a:off x="3394875"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7" name="Google Shape;1497;p16"/>
            <p:cNvSpPr/>
            <p:nvPr/>
          </p:nvSpPr>
          <p:spPr>
            <a:xfrm>
              <a:off x="3394875" y="32483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8" name="Google Shape;1498;p16"/>
            <p:cNvSpPr/>
            <p:nvPr/>
          </p:nvSpPr>
          <p:spPr>
            <a:xfrm>
              <a:off x="3394875" y="38503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9" name="Google Shape;1499;p16"/>
            <p:cNvSpPr/>
            <p:nvPr/>
          </p:nvSpPr>
          <p:spPr>
            <a:xfrm>
              <a:off x="3394875"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0" name="Google Shape;1500;p16"/>
            <p:cNvSpPr/>
            <p:nvPr/>
          </p:nvSpPr>
          <p:spPr>
            <a:xfrm>
              <a:off x="3394875"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1" name="Google Shape;1501;p16"/>
            <p:cNvSpPr/>
            <p:nvPr/>
          </p:nvSpPr>
          <p:spPr>
            <a:xfrm>
              <a:off x="3545375"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2" name="Google Shape;1502;p16"/>
            <p:cNvSpPr/>
            <p:nvPr/>
          </p:nvSpPr>
          <p:spPr>
            <a:xfrm>
              <a:off x="3545375"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3" name="Google Shape;1503;p16"/>
            <p:cNvSpPr/>
            <p:nvPr/>
          </p:nvSpPr>
          <p:spPr>
            <a:xfrm>
              <a:off x="3545375"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04" name="Google Shape;1504;p16"/>
          <p:cNvGrpSpPr/>
          <p:nvPr/>
        </p:nvGrpSpPr>
        <p:grpSpPr>
          <a:xfrm rot="10800000">
            <a:off x="6367294" y="28698"/>
            <a:ext cx="2309820" cy="5086302"/>
            <a:chOff x="1287725" y="238125"/>
            <a:chExt cx="2379050" cy="5238750"/>
          </a:xfrm>
        </p:grpSpPr>
        <p:sp>
          <p:nvSpPr>
            <p:cNvPr id="1505" name="Google Shape;1505;p16"/>
            <p:cNvSpPr/>
            <p:nvPr/>
          </p:nvSpPr>
          <p:spPr>
            <a:xfrm>
              <a:off x="1287725"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6" name="Google Shape;1506;p16"/>
            <p:cNvSpPr/>
            <p:nvPr/>
          </p:nvSpPr>
          <p:spPr>
            <a:xfrm>
              <a:off x="1287725"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7" name="Google Shape;1507;p16"/>
            <p:cNvSpPr/>
            <p:nvPr/>
          </p:nvSpPr>
          <p:spPr>
            <a:xfrm>
              <a:off x="1287725"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8" name="Google Shape;1508;p16"/>
            <p:cNvSpPr/>
            <p:nvPr/>
          </p:nvSpPr>
          <p:spPr>
            <a:xfrm>
              <a:off x="1287725" y="129170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9" name="Google Shape;1509;p16"/>
            <p:cNvSpPr/>
            <p:nvPr/>
          </p:nvSpPr>
          <p:spPr>
            <a:xfrm>
              <a:off x="1287725" y="17432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0" name="Google Shape;1510;p16"/>
            <p:cNvSpPr/>
            <p:nvPr/>
          </p:nvSpPr>
          <p:spPr>
            <a:xfrm>
              <a:off x="1287725"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1" name="Google Shape;1511;p16"/>
            <p:cNvSpPr/>
            <p:nvPr/>
          </p:nvSpPr>
          <p:spPr>
            <a:xfrm>
              <a:off x="1287725"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2" name="Google Shape;1512;p16"/>
            <p:cNvSpPr/>
            <p:nvPr/>
          </p:nvSpPr>
          <p:spPr>
            <a:xfrm>
              <a:off x="1287725" y="24957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3" name="Google Shape;1513;p16"/>
            <p:cNvSpPr/>
            <p:nvPr/>
          </p:nvSpPr>
          <p:spPr>
            <a:xfrm>
              <a:off x="1287725" y="29473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4" name="Google Shape;1514;p16"/>
            <p:cNvSpPr/>
            <p:nvPr/>
          </p:nvSpPr>
          <p:spPr>
            <a:xfrm>
              <a:off x="1287725"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5" name="Google Shape;1515;p16"/>
            <p:cNvSpPr/>
            <p:nvPr/>
          </p:nvSpPr>
          <p:spPr>
            <a:xfrm>
              <a:off x="1287725" y="38503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6" name="Google Shape;1516;p16"/>
            <p:cNvSpPr/>
            <p:nvPr/>
          </p:nvSpPr>
          <p:spPr>
            <a:xfrm>
              <a:off x="1287725" y="44524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7" name="Google Shape;1517;p16"/>
            <p:cNvSpPr/>
            <p:nvPr/>
          </p:nvSpPr>
          <p:spPr>
            <a:xfrm>
              <a:off x="1287725" y="47534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8" name="Google Shape;1518;p16"/>
            <p:cNvSpPr/>
            <p:nvPr/>
          </p:nvSpPr>
          <p:spPr>
            <a:xfrm>
              <a:off x="1287725" y="505445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9" name="Google Shape;1519;p16"/>
            <p:cNvSpPr/>
            <p:nvPr/>
          </p:nvSpPr>
          <p:spPr>
            <a:xfrm>
              <a:off x="1287725" y="52049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0" name="Google Shape;1520;p16"/>
            <p:cNvSpPr/>
            <p:nvPr/>
          </p:nvSpPr>
          <p:spPr>
            <a:xfrm>
              <a:off x="1438225" y="3886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1" name="Google Shape;1521;p16"/>
            <p:cNvSpPr/>
            <p:nvPr/>
          </p:nvSpPr>
          <p:spPr>
            <a:xfrm>
              <a:off x="143822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2" name="Google Shape;1522;p16"/>
            <p:cNvSpPr/>
            <p:nvPr/>
          </p:nvSpPr>
          <p:spPr>
            <a:xfrm>
              <a:off x="1438225" y="27968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3" name="Google Shape;1523;p16"/>
            <p:cNvSpPr/>
            <p:nvPr/>
          </p:nvSpPr>
          <p:spPr>
            <a:xfrm>
              <a:off x="1438225"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4" name="Google Shape;1524;p16"/>
            <p:cNvSpPr/>
            <p:nvPr/>
          </p:nvSpPr>
          <p:spPr>
            <a:xfrm>
              <a:off x="1588750"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5" name="Google Shape;1525;p16"/>
            <p:cNvSpPr/>
            <p:nvPr/>
          </p:nvSpPr>
          <p:spPr>
            <a:xfrm>
              <a:off x="1588750" y="53912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6" name="Google Shape;1526;p16"/>
            <p:cNvSpPr/>
            <p:nvPr/>
          </p:nvSpPr>
          <p:spPr>
            <a:xfrm>
              <a:off x="1588750"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7" name="Google Shape;1527;p16"/>
            <p:cNvSpPr/>
            <p:nvPr/>
          </p:nvSpPr>
          <p:spPr>
            <a:xfrm>
              <a:off x="1588750"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8" name="Google Shape;1528;p16"/>
            <p:cNvSpPr/>
            <p:nvPr/>
          </p:nvSpPr>
          <p:spPr>
            <a:xfrm>
              <a:off x="1588750"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9" name="Google Shape;1529;p16"/>
            <p:cNvSpPr/>
            <p:nvPr/>
          </p:nvSpPr>
          <p:spPr>
            <a:xfrm>
              <a:off x="1588750"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0" name="Google Shape;1530;p16"/>
            <p:cNvSpPr/>
            <p:nvPr/>
          </p:nvSpPr>
          <p:spPr>
            <a:xfrm>
              <a:off x="1588750" y="23452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1" name="Google Shape;1531;p16"/>
            <p:cNvSpPr/>
            <p:nvPr/>
          </p:nvSpPr>
          <p:spPr>
            <a:xfrm>
              <a:off x="1588750" y="30978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2" name="Google Shape;1532;p16"/>
            <p:cNvSpPr/>
            <p:nvPr/>
          </p:nvSpPr>
          <p:spPr>
            <a:xfrm>
              <a:off x="1588750" y="35493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3" name="Google Shape;1533;p16"/>
            <p:cNvSpPr/>
            <p:nvPr/>
          </p:nvSpPr>
          <p:spPr>
            <a:xfrm>
              <a:off x="1588750" y="53554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4" name="Google Shape;1534;p16"/>
            <p:cNvSpPr/>
            <p:nvPr/>
          </p:nvSpPr>
          <p:spPr>
            <a:xfrm>
              <a:off x="1739250" y="3886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5" name="Google Shape;1535;p16"/>
            <p:cNvSpPr/>
            <p:nvPr/>
          </p:nvSpPr>
          <p:spPr>
            <a:xfrm>
              <a:off x="1739250" y="6896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6" name="Google Shape;1536;p16"/>
            <p:cNvSpPr/>
            <p:nvPr/>
          </p:nvSpPr>
          <p:spPr>
            <a:xfrm>
              <a:off x="1739250" y="9906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7" name="Google Shape;1537;p16"/>
            <p:cNvSpPr/>
            <p:nvPr/>
          </p:nvSpPr>
          <p:spPr>
            <a:xfrm>
              <a:off x="1739250" y="15927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8" name="Google Shape;1538;p16"/>
            <p:cNvSpPr/>
            <p:nvPr/>
          </p:nvSpPr>
          <p:spPr>
            <a:xfrm>
              <a:off x="1739250" y="17432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9" name="Google Shape;1539;p16"/>
            <p:cNvSpPr/>
            <p:nvPr/>
          </p:nvSpPr>
          <p:spPr>
            <a:xfrm>
              <a:off x="1739250" y="20442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0" name="Google Shape;1540;p16"/>
            <p:cNvSpPr/>
            <p:nvPr/>
          </p:nvSpPr>
          <p:spPr>
            <a:xfrm>
              <a:off x="1739250"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1" name="Google Shape;1541;p16"/>
            <p:cNvSpPr/>
            <p:nvPr/>
          </p:nvSpPr>
          <p:spPr>
            <a:xfrm>
              <a:off x="1739250"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2" name="Google Shape;1542;p16"/>
            <p:cNvSpPr/>
            <p:nvPr/>
          </p:nvSpPr>
          <p:spPr>
            <a:xfrm>
              <a:off x="1739250" y="29473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3" name="Google Shape;1543;p16"/>
            <p:cNvSpPr/>
            <p:nvPr/>
          </p:nvSpPr>
          <p:spPr>
            <a:xfrm>
              <a:off x="1739250" y="30978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4" name="Google Shape;1544;p16"/>
            <p:cNvSpPr/>
            <p:nvPr/>
          </p:nvSpPr>
          <p:spPr>
            <a:xfrm>
              <a:off x="1739250" y="32483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5" name="Google Shape;1545;p16"/>
            <p:cNvSpPr/>
            <p:nvPr/>
          </p:nvSpPr>
          <p:spPr>
            <a:xfrm>
              <a:off x="1739250" y="385037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6" name="Google Shape;1546;p16"/>
            <p:cNvSpPr/>
            <p:nvPr/>
          </p:nvSpPr>
          <p:spPr>
            <a:xfrm>
              <a:off x="1739250" y="400087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7" name="Google Shape;1547;p16"/>
            <p:cNvSpPr/>
            <p:nvPr/>
          </p:nvSpPr>
          <p:spPr>
            <a:xfrm>
              <a:off x="1739250" y="44524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8" name="Google Shape;1548;p16"/>
            <p:cNvSpPr/>
            <p:nvPr/>
          </p:nvSpPr>
          <p:spPr>
            <a:xfrm>
              <a:off x="1739250" y="46029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9" name="Google Shape;1549;p16"/>
            <p:cNvSpPr/>
            <p:nvPr/>
          </p:nvSpPr>
          <p:spPr>
            <a:xfrm>
              <a:off x="1739250" y="47534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0" name="Google Shape;1550;p16"/>
            <p:cNvSpPr/>
            <p:nvPr/>
          </p:nvSpPr>
          <p:spPr>
            <a:xfrm>
              <a:off x="1739250" y="505445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1" name="Google Shape;1551;p16"/>
            <p:cNvSpPr/>
            <p:nvPr/>
          </p:nvSpPr>
          <p:spPr>
            <a:xfrm>
              <a:off x="1889750" y="53912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2" name="Google Shape;1552;p16"/>
            <p:cNvSpPr/>
            <p:nvPr/>
          </p:nvSpPr>
          <p:spPr>
            <a:xfrm>
              <a:off x="1889750" y="689650"/>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3" name="Google Shape;1553;p16"/>
            <p:cNvSpPr/>
            <p:nvPr/>
          </p:nvSpPr>
          <p:spPr>
            <a:xfrm>
              <a:off x="1889750" y="990675"/>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4" name="Google Shape;1554;p16"/>
            <p:cNvSpPr/>
            <p:nvPr/>
          </p:nvSpPr>
          <p:spPr>
            <a:xfrm>
              <a:off x="1889750" y="1141175"/>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5" name="Google Shape;1555;p16"/>
            <p:cNvSpPr/>
            <p:nvPr/>
          </p:nvSpPr>
          <p:spPr>
            <a:xfrm>
              <a:off x="1889750" y="1291700"/>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6" name="Google Shape;1556;p16"/>
            <p:cNvSpPr/>
            <p:nvPr/>
          </p:nvSpPr>
          <p:spPr>
            <a:xfrm>
              <a:off x="1889750" y="1592700"/>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7" name="Google Shape;1557;p16"/>
            <p:cNvSpPr/>
            <p:nvPr/>
          </p:nvSpPr>
          <p:spPr>
            <a:xfrm>
              <a:off x="1889750" y="3248325"/>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8" name="Google Shape;1558;p16"/>
            <p:cNvSpPr/>
            <p:nvPr/>
          </p:nvSpPr>
          <p:spPr>
            <a:xfrm>
              <a:off x="1889750" y="3549350"/>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9" name="Google Shape;1559;p16"/>
            <p:cNvSpPr/>
            <p:nvPr/>
          </p:nvSpPr>
          <p:spPr>
            <a:xfrm>
              <a:off x="1889750" y="3699875"/>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0" name="Google Shape;1560;p16"/>
            <p:cNvSpPr/>
            <p:nvPr/>
          </p:nvSpPr>
          <p:spPr>
            <a:xfrm>
              <a:off x="1889750" y="5054450"/>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1" name="Google Shape;1561;p16"/>
            <p:cNvSpPr/>
            <p:nvPr/>
          </p:nvSpPr>
          <p:spPr>
            <a:xfrm>
              <a:off x="1889750" y="5355475"/>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2" name="Google Shape;1562;p16"/>
            <p:cNvSpPr/>
            <p:nvPr/>
          </p:nvSpPr>
          <p:spPr>
            <a:xfrm>
              <a:off x="2040275" y="238125"/>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3" name="Google Shape;1563;p16"/>
            <p:cNvSpPr/>
            <p:nvPr/>
          </p:nvSpPr>
          <p:spPr>
            <a:xfrm>
              <a:off x="2040275" y="539125"/>
              <a:ext cx="121400" cy="121425"/>
            </a:xfrm>
            <a:custGeom>
              <a:rect b="b" l="l" r="r" t="t"/>
              <a:pathLst>
                <a:path extrusionOk="0" h="4857"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4" name="Google Shape;1564;p16"/>
            <p:cNvSpPr/>
            <p:nvPr/>
          </p:nvSpPr>
          <p:spPr>
            <a:xfrm>
              <a:off x="2040275" y="840150"/>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5" name="Google Shape;1565;p16"/>
            <p:cNvSpPr/>
            <p:nvPr/>
          </p:nvSpPr>
          <p:spPr>
            <a:xfrm>
              <a:off x="2040275" y="990675"/>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6" name="Google Shape;1566;p16"/>
            <p:cNvSpPr/>
            <p:nvPr/>
          </p:nvSpPr>
          <p:spPr>
            <a:xfrm>
              <a:off x="2040275" y="1592700"/>
              <a:ext cx="121400" cy="121425"/>
            </a:xfrm>
            <a:custGeom>
              <a:rect b="b" l="l" r="r" t="t"/>
              <a:pathLst>
                <a:path extrusionOk="0" h="4857"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7" name="Google Shape;1567;p16"/>
            <p:cNvSpPr/>
            <p:nvPr/>
          </p:nvSpPr>
          <p:spPr>
            <a:xfrm>
              <a:off x="2040275" y="2194750"/>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8" name="Google Shape;1568;p16"/>
            <p:cNvSpPr/>
            <p:nvPr/>
          </p:nvSpPr>
          <p:spPr>
            <a:xfrm>
              <a:off x="2040275" y="2345275"/>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9" name="Google Shape;1569;p16"/>
            <p:cNvSpPr/>
            <p:nvPr/>
          </p:nvSpPr>
          <p:spPr>
            <a:xfrm>
              <a:off x="2040275" y="2495775"/>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0" name="Google Shape;1570;p16"/>
            <p:cNvSpPr/>
            <p:nvPr/>
          </p:nvSpPr>
          <p:spPr>
            <a:xfrm>
              <a:off x="2040275" y="339885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1" name="Google Shape;1571;p16"/>
            <p:cNvSpPr/>
            <p:nvPr/>
          </p:nvSpPr>
          <p:spPr>
            <a:xfrm>
              <a:off x="2040275" y="4151400"/>
              <a:ext cx="121400" cy="121400"/>
            </a:xfrm>
            <a:custGeom>
              <a:rect b="b" l="l" r="r" t="t"/>
              <a:pathLst>
                <a:path extrusionOk="0" h="4856" w="4856">
                  <a:moveTo>
                    <a:pt x="0" y="0"/>
                  </a:moveTo>
                  <a:lnTo>
                    <a:pt x="0"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2" name="Google Shape;1572;p16"/>
            <p:cNvSpPr/>
            <p:nvPr/>
          </p:nvSpPr>
          <p:spPr>
            <a:xfrm>
              <a:off x="2040275" y="4602925"/>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3" name="Google Shape;1573;p16"/>
            <p:cNvSpPr/>
            <p:nvPr/>
          </p:nvSpPr>
          <p:spPr>
            <a:xfrm>
              <a:off x="2040275" y="475345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4" name="Google Shape;1574;p16"/>
            <p:cNvSpPr/>
            <p:nvPr/>
          </p:nvSpPr>
          <p:spPr>
            <a:xfrm>
              <a:off x="2040275" y="5355475"/>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5" name="Google Shape;1575;p16"/>
            <p:cNvSpPr/>
            <p:nvPr/>
          </p:nvSpPr>
          <p:spPr>
            <a:xfrm>
              <a:off x="2190775" y="388625"/>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6" name="Google Shape;1576;p16"/>
            <p:cNvSpPr/>
            <p:nvPr/>
          </p:nvSpPr>
          <p:spPr>
            <a:xfrm>
              <a:off x="2190775" y="53912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7" name="Google Shape;1577;p16"/>
            <p:cNvSpPr/>
            <p:nvPr/>
          </p:nvSpPr>
          <p:spPr>
            <a:xfrm>
              <a:off x="2190775" y="990675"/>
              <a:ext cx="121425" cy="121400"/>
            </a:xfrm>
            <a:custGeom>
              <a:rect b="b" l="l" r="r" t="t"/>
              <a:pathLst>
                <a:path extrusionOk="0" h="4856" w="4857">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8" name="Google Shape;1578;p16"/>
            <p:cNvSpPr/>
            <p:nvPr/>
          </p:nvSpPr>
          <p:spPr>
            <a:xfrm>
              <a:off x="2190775" y="1442200"/>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9" name="Google Shape;1579;p16"/>
            <p:cNvSpPr/>
            <p:nvPr/>
          </p:nvSpPr>
          <p:spPr>
            <a:xfrm>
              <a:off x="2190775" y="264627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0" name="Google Shape;1580;p16"/>
            <p:cNvSpPr/>
            <p:nvPr/>
          </p:nvSpPr>
          <p:spPr>
            <a:xfrm>
              <a:off x="2190775" y="2947300"/>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1" name="Google Shape;1581;p16"/>
            <p:cNvSpPr/>
            <p:nvPr/>
          </p:nvSpPr>
          <p:spPr>
            <a:xfrm>
              <a:off x="2190775" y="3850375"/>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2" name="Google Shape;1582;p16"/>
            <p:cNvSpPr/>
            <p:nvPr/>
          </p:nvSpPr>
          <p:spPr>
            <a:xfrm>
              <a:off x="2190775" y="4301900"/>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3" name="Google Shape;1583;p16"/>
            <p:cNvSpPr/>
            <p:nvPr/>
          </p:nvSpPr>
          <p:spPr>
            <a:xfrm>
              <a:off x="2190775" y="4903950"/>
              <a:ext cx="121425" cy="121400"/>
            </a:xfrm>
            <a:custGeom>
              <a:rect b="b" l="l" r="r" t="t"/>
              <a:pathLst>
                <a:path extrusionOk="0" h="4856"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4" name="Google Shape;1584;p16"/>
            <p:cNvSpPr/>
            <p:nvPr/>
          </p:nvSpPr>
          <p:spPr>
            <a:xfrm>
              <a:off x="2341300"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5" name="Google Shape;1585;p16"/>
            <p:cNvSpPr/>
            <p:nvPr/>
          </p:nvSpPr>
          <p:spPr>
            <a:xfrm>
              <a:off x="2341300"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6" name="Google Shape;1586;p16"/>
            <p:cNvSpPr/>
            <p:nvPr/>
          </p:nvSpPr>
          <p:spPr>
            <a:xfrm>
              <a:off x="2341300"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7" name="Google Shape;1587;p16"/>
            <p:cNvSpPr/>
            <p:nvPr/>
          </p:nvSpPr>
          <p:spPr>
            <a:xfrm>
              <a:off x="2341300"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8" name="Google Shape;1588;p16"/>
            <p:cNvSpPr/>
            <p:nvPr/>
          </p:nvSpPr>
          <p:spPr>
            <a:xfrm>
              <a:off x="2341300"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9" name="Google Shape;1589;p16"/>
            <p:cNvSpPr/>
            <p:nvPr/>
          </p:nvSpPr>
          <p:spPr>
            <a:xfrm>
              <a:off x="2341300"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0" name="Google Shape;1590;p16"/>
            <p:cNvSpPr/>
            <p:nvPr/>
          </p:nvSpPr>
          <p:spPr>
            <a:xfrm>
              <a:off x="2341300"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1" name="Google Shape;1591;p16"/>
            <p:cNvSpPr/>
            <p:nvPr/>
          </p:nvSpPr>
          <p:spPr>
            <a:xfrm>
              <a:off x="2341300"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2" name="Google Shape;1592;p16"/>
            <p:cNvSpPr/>
            <p:nvPr/>
          </p:nvSpPr>
          <p:spPr>
            <a:xfrm>
              <a:off x="2491800"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3" name="Google Shape;1593;p16"/>
            <p:cNvSpPr/>
            <p:nvPr/>
          </p:nvSpPr>
          <p:spPr>
            <a:xfrm>
              <a:off x="2491800" y="129170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4" name="Google Shape;1594;p16"/>
            <p:cNvSpPr/>
            <p:nvPr/>
          </p:nvSpPr>
          <p:spPr>
            <a:xfrm>
              <a:off x="2491800"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5" name="Google Shape;1595;p16"/>
            <p:cNvSpPr/>
            <p:nvPr/>
          </p:nvSpPr>
          <p:spPr>
            <a:xfrm>
              <a:off x="2491800" y="36998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6" name="Google Shape;1596;p16"/>
            <p:cNvSpPr/>
            <p:nvPr/>
          </p:nvSpPr>
          <p:spPr>
            <a:xfrm>
              <a:off x="2491800"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7" name="Google Shape;1597;p16"/>
            <p:cNvSpPr/>
            <p:nvPr/>
          </p:nvSpPr>
          <p:spPr>
            <a:xfrm>
              <a:off x="2642325"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8" name="Google Shape;1598;p16"/>
            <p:cNvSpPr/>
            <p:nvPr/>
          </p:nvSpPr>
          <p:spPr>
            <a:xfrm>
              <a:off x="2642325"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9" name="Google Shape;1599;p16"/>
            <p:cNvSpPr/>
            <p:nvPr/>
          </p:nvSpPr>
          <p:spPr>
            <a:xfrm>
              <a:off x="2642325" y="23452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0" name="Google Shape;1600;p16"/>
            <p:cNvSpPr/>
            <p:nvPr/>
          </p:nvSpPr>
          <p:spPr>
            <a:xfrm>
              <a:off x="2642325" y="32483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1" name="Google Shape;1601;p16"/>
            <p:cNvSpPr/>
            <p:nvPr/>
          </p:nvSpPr>
          <p:spPr>
            <a:xfrm>
              <a:off x="2642325"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2" name="Google Shape;1602;p16"/>
            <p:cNvSpPr/>
            <p:nvPr/>
          </p:nvSpPr>
          <p:spPr>
            <a:xfrm>
              <a:off x="2792825" y="430190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3" name="Google Shape;1603;p16"/>
            <p:cNvSpPr/>
            <p:nvPr/>
          </p:nvSpPr>
          <p:spPr>
            <a:xfrm>
              <a:off x="2943325" y="1442200"/>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4" name="Google Shape;1604;p16"/>
            <p:cNvSpPr/>
            <p:nvPr/>
          </p:nvSpPr>
          <p:spPr>
            <a:xfrm>
              <a:off x="2943325" y="264627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5" name="Google Shape;1605;p16"/>
            <p:cNvSpPr/>
            <p:nvPr/>
          </p:nvSpPr>
          <p:spPr>
            <a:xfrm>
              <a:off x="3093850" y="5054450"/>
              <a:ext cx="121400" cy="121425"/>
            </a:xfrm>
            <a:custGeom>
              <a:rect b="b" l="l" r="r" t="t"/>
              <a:pathLst>
                <a:path extrusionOk="0" h="4857"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6" name="Google Shape;1606;p16"/>
            <p:cNvSpPr/>
            <p:nvPr/>
          </p:nvSpPr>
          <p:spPr>
            <a:xfrm>
              <a:off x="3394875" y="24957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7" name="Google Shape;1607;p16"/>
            <p:cNvSpPr/>
            <p:nvPr/>
          </p:nvSpPr>
          <p:spPr>
            <a:xfrm>
              <a:off x="3545375"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1608" name="Shape 1608"/>
        <p:cNvGrpSpPr/>
        <p:nvPr/>
      </p:nvGrpSpPr>
      <p:grpSpPr>
        <a:xfrm>
          <a:off x="0" y="0"/>
          <a:ext cx="0" cy="0"/>
          <a:chOff x="0" y="0"/>
          <a:chExt cx="0" cy="0"/>
        </a:xfrm>
      </p:grpSpPr>
      <p:sp>
        <p:nvSpPr>
          <p:cNvPr id="1609" name="Google Shape;1609;p17"/>
          <p:cNvSpPr txBox="1"/>
          <p:nvPr>
            <p:ph type="title"/>
          </p:nvPr>
        </p:nvSpPr>
        <p:spPr>
          <a:xfrm>
            <a:off x="718300" y="739375"/>
            <a:ext cx="67611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610" name="Google Shape;1610;p17"/>
          <p:cNvSpPr txBox="1"/>
          <p:nvPr>
            <p:ph idx="1" type="body"/>
          </p:nvPr>
        </p:nvSpPr>
        <p:spPr>
          <a:xfrm>
            <a:off x="718300" y="1733550"/>
            <a:ext cx="6761100" cy="2980500"/>
          </a:xfrm>
          <a:prstGeom prst="rect">
            <a:avLst/>
          </a:prstGeom>
        </p:spPr>
        <p:txBody>
          <a:bodyPr anchorCtr="0" anchor="t" bIns="91425" lIns="91425" spcFirstLastPara="1" rIns="91425" wrap="square" tIns="91425">
            <a:noAutofit/>
          </a:bodyPr>
          <a:lstStyle>
            <a:lvl1pPr indent="-381000" lvl="0" marL="457200">
              <a:spcBef>
                <a:spcPts val="600"/>
              </a:spcBef>
              <a:spcAft>
                <a:spcPts val="0"/>
              </a:spcAft>
              <a:buSzPts val="24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81000" lvl="3" marL="1828800">
              <a:spcBef>
                <a:spcPts val="0"/>
              </a:spcBef>
              <a:spcAft>
                <a:spcPts val="0"/>
              </a:spcAft>
              <a:buSzPts val="2400"/>
              <a:buChar char="▫"/>
              <a:defRPr/>
            </a:lvl4pPr>
            <a:lvl5pPr indent="-381000" lvl="4" marL="2286000">
              <a:spcBef>
                <a:spcPts val="0"/>
              </a:spcBef>
              <a:spcAft>
                <a:spcPts val="0"/>
              </a:spcAft>
              <a:buSzPts val="2400"/>
              <a:buChar char="▫"/>
              <a:defRPr/>
            </a:lvl5pPr>
            <a:lvl6pPr indent="-381000" lvl="5" marL="2743200">
              <a:spcBef>
                <a:spcPts val="0"/>
              </a:spcBef>
              <a:spcAft>
                <a:spcPts val="0"/>
              </a:spcAft>
              <a:buSzPts val="2400"/>
              <a:buChar char="▫"/>
              <a:defRPr/>
            </a:lvl6pPr>
            <a:lvl7pPr indent="-381000" lvl="6" marL="3200400">
              <a:spcBef>
                <a:spcPts val="0"/>
              </a:spcBef>
              <a:spcAft>
                <a:spcPts val="0"/>
              </a:spcAft>
              <a:buSzPts val="2400"/>
              <a:buChar char="●"/>
              <a:defRPr/>
            </a:lvl7pPr>
            <a:lvl8pPr indent="-381000" lvl="7" marL="3657600">
              <a:spcBef>
                <a:spcPts val="0"/>
              </a:spcBef>
              <a:spcAft>
                <a:spcPts val="0"/>
              </a:spcAft>
              <a:buSzPts val="2400"/>
              <a:buChar char="○"/>
              <a:defRPr/>
            </a:lvl8pPr>
            <a:lvl9pPr indent="-381000" lvl="8" marL="4114800">
              <a:spcBef>
                <a:spcPts val="0"/>
              </a:spcBef>
              <a:spcAft>
                <a:spcPts val="0"/>
              </a:spcAft>
              <a:buSzPts val="2400"/>
              <a:buChar char="■"/>
              <a:defRPr/>
            </a:lvl9pPr>
          </a:lstStyle>
          <a:p/>
        </p:txBody>
      </p:sp>
      <p:grpSp>
        <p:nvGrpSpPr>
          <p:cNvPr id="1611" name="Google Shape;1611;p17"/>
          <p:cNvGrpSpPr/>
          <p:nvPr/>
        </p:nvGrpSpPr>
        <p:grpSpPr>
          <a:xfrm rot="10800000">
            <a:off x="8851487" y="28707"/>
            <a:ext cx="264012" cy="5086302"/>
            <a:chOff x="5307800" y="238125"/>
            <a:chExt cx="271925" cy="5238750"/>
          </a:xfrm>
        </p:grpSpPr>
        <p:sp>
          <p:nvSpPr>
            <p:cNvPr id="1612" name="Google Shape;1612;p17"/>
            <p:cNvSpPr/>
            <p:nvPr/>
          </p:nvSpPr>
          <p:spPr>
            <a:xfrm>
              <a:off x="5307800" y="2381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3" name="Google Shape;1613;p17"/>
            <p:cNvSpPr/>
            <p:nvPr/>
          </p:nvSpPr>
          <p:spPr>
            <a:xfrm>
              <a:off x="5307800" y="3886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4" name="Google Shape;1614;p17"/>
            <p:cNvSpPr/>
            <p:nvPr/>
          </p:nvSpPr>
          <p:spPr>
            <a:xfrm>
              <a:off x="5307800" y="53912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5" name="Google Shape;1615;p17"/>
            <p:cNvSpPr/>
            <p:nvPr/>
          </p:nvSpPr>
          <p:spPr>
            <a:xfrm>
              <a:off x="5307800" y="6896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6" name="Google Shape;1616;p17"/>
            <p:cNvSpPr/>
            <p:nvPr/>
          </p:nvSpPr>
          <p:spPr>
            <a:xfrm>
              <a:off x="5307800" y="8401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7" name="Google Shape;1617;p17"/>
            <p:cNvSpPr/>
            <p:nvPr/>
          </p:nvSpPr>
          <p:spPr>
            <a:xfrm>
              <a:off x="5307800" y="9906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8" name="Google Shape;1618;p17"/>
            <p:cNvSpPr/>
            <p:nvPr/>
          </p:nvSpPr>
          <p:spPr>
            <a:xfrm>
              <a:off x="5307800" y="11411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9" name="Google Shape;1619;p17"/>
            <p:cNvSpPr/>
            <p:nvPr/>
          </p:nvSpPr>
          <p:spPr>
            <a:xfrm>
              <a:off x="5307800" y="129170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0" name="Google Shape;1620;p17"/>
            <p:cNvSpPr/>
            <p:nvPr/>
          </p:nvSpPr>
          <p:spPr>
            <a:xfrm>
              <a:off x="5307800" y="14422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1" name="Google Shape;1621;p17"/>
            <p:cNvSpPr/>
            <p:nvPr/>
          </p:nvSpPr>
          <p:spPr>
            <a:xfrm>
              <a:off x="5307800" y="15927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2" name="Google Shape;1622;p17"/>
            <p:cNvSpPr/>
            <p:nvPr/>
          </p:nvSpPr>
          <p:spPr>
            <a:xfrm>
              <a:off x="5307800" y="17432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3" name="Google Shape;1623;p17"/>
            <p:cNvSpPr/>
            <p:nvPr/>
          </p:nvSpPr>
          <p:spPr>
            <a:xfrm>
              <a:off x="5307800" y="18937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4" name="Google Shape;1624;p17"/>
            <p:cNvSpPr/>
            <p:nvPr/>
          </p:nvSpPr>
          <p:spPr>
            <a:xfrm>
              <a:off x="5307800"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5" name="Google Shape;1625;p17"/>
            <p:cNvSpPr/>
            <p:nvPr/>
          </p:nvSpPr>
          <p:spPr>
            <a:xfrm>
              <a:off x="5307800" y="21947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6" name="Google Shape;1626;p17"/>
            <p:cNvSpPr/>
            <p:nvPr/>
          </p:nvSpPr>
          <p:spPr>
            <a:xfrm>
              <a:off x="5307800" y="23452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7" name="Google Shape;1627;p17"/>
            <p:cNvSpPr/>
            <p:nvPr/>
          </p:nvSpPr>
          <p:spPr>
            <a:xfrm>
              <a:off x="5307800" y="24957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8" name="Google Shape;1628;p17"/>
            <p:cNvSpPr/>
            <p:nvPr/>
          </p:nvSpPr>
          <p:spPr>
            <a:xfrm>
              <a:off x="5307800" y="26462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9" name="Google Shape;1629;p17"/>
            <p:cNvSpPr/>
            <p:nvPr/>
          </p:nvSpPr>
          <p:spPr>
            <a:xfrm>
              <a:off x="5307800"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0" name="Google Shape;1630;p17"/>
            <p:cNvSpPr/>
            <p:nvPr/>
          </p:nvSpPr>
          <p:spPr>
            <a:xfrm>
              <a:off x="5307800" y="29473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1" name="Google Shape;1631;p17"/>
            <p:cNvSpPr/>
            <p:nvPr/>
          </p:nvSpPr>
          <p:spPr>
            <a:xfrm>
              <a:off x="5307800" y="30978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2" name="Google Shape;1632;p17"/>
            <p:cNvSpPr/>
            <p:nvPr/>
          </p:nvSpPr>
          <p:spPr>
            <a:xfrm>
              <a:off x="5307800" y="32483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3" name="Google Shape;1633;p17"/>
            <p:cNvSpPr/>
            <p:nvPr/>
          </p:nvSpPr>
          <p:spPr>
            <a:xfrm>
              <a:off x="5307800" y="33988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4" name="Google Shape;1634;p17"/>
            <p:cNvSpPr/>
            <p:nvPr/>
          </p:nvSpPr>
          <p:spPr>
            <a:xfrm>
              <a:off x="5307800" y="35493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5" name="Google Shape;1635;p17"/>
            <p:cNvSpPr/>
            <p:nvPr/>
          </p:nvSpPr>
          <p:spPr>
            <a:xfrm>
              <a:off x="5307800" y="36998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6" name="Google Shape;1636;p17"/>
            <p:cNvSpPr/>
            <p:nvPr/>
          </p:nvSpPr>
          <p:spPr>
            <a:xfrm>
              <a:off x="5307800" y="38503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7" name="Google Shape;1637;p17"/>
            <p:cNvSpPr/>
            <p:nvPr/>
          </p:nvSpPr>
          <p:spPr>
            <a:xfrm>
              <a:off x="5307800" y="40008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8" name="Google Shape;1638;p17"/>
            <p:cNvSpPr/>
            <p:nvPr/>
          </p:nvSpPr>
          <p:spPr>
            <a:xfrm>
              <a:off x="5307800" y="41514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9" name="Google Shape;1639;p17"/>
            <p:cNvSpPr/>
            <p:nvPr/>
          </p:nvSpPr>
          <p:spPr>
            <a:xfrm>
              <a:off x="5307800" y="430190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0" name="Google Shape;1640;p17"/>
            <p:cNvSpPr/>
            <p:nvPr/>
          </p:nvSpPr>
          <p:spPr>
            <a:xfrm>
              <a:off x="5307800" y="44524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1" name="Google Shape;1641;p17"/>
            <p:cNvSpPr/>
            <p:nvPr/>
          </p:nvSpPr>
          <p:spPr>
            <a:xfrm>
              <a:off x="5307800" y="46029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2" name="Google Shape;1642;p17"/>
            <p:cNvSpPr/>
            <p:nvPr/>
          </p:nvSpPr>
          <p:spPr>
            <a:xfrm>
              <a:off x="5307800" y="47534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3" name="Google Shape;1643;p17"/>
            <p:cNvSpPr/>
            <p:nvPr/>
          </p:nvSpPr>
          <p:spPr>
            <a:xfrm>
              <a:off x="5307800" y="49039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4" name="Google Shape;1644;p17"/>
            <p:cNvSpPr/>
            <p:nvPr/>
          </p:nvSpPr>
          <p:spPr>
            <a:xfrm>
              <a:off x="5307800" y="505445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5" name="Google Shape;1645;p17"/>
            <p:cNvSpPr/>
            <p:nvPr/>
          </p:nvSpPr>
          <p:spPr>
            <a:xfrm>
              <a:off x="5307800"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6" name="Google Shape;1646;p17"/>
            <p:cNvSpPr/>
            <p:nvPr/>
          </p:nvSpPr>
          <p:spPr>
            <a:xfrm>
              <a:off x="5307800" y="53554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7" name="Google Shape;1647;p17"/>
            <p:cNvSpPr/>
            <p:nvPr/>
          </p:nvSpPr>
          <p:spPr>
            <a:xfrm>
              <a:off x="5458325" y="2381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8" name="Google Shape;1648;p17"/>
            <p:cNvSpPr/>
            <p:nvPr/>
          </p:nvSpPr>
          <p:spPr>
            <a:xfrm>
              <a:off x="5458325" y="53912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9" name="Google Shape;1649;p17"/>
            <p:cNvSpPr/>
            <p:nvPr/>
          </p:nvSpPr>
          <p:spPr>
            <a:xfrm>
              <a:off x="5458325" y="9906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0" name="Google Shape;1650;p17"/>
            <p:cNvSpPr/>
            <p:nvPr/>
          </p:nvSpPr>
          <p:spPr>
            <a:xfrm>
              <a:off x="5458325" y="11411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1" name="Google Shape;1651;p17"/>
            <p:cNvSpPr/>
            <p:nvPr/>
          </p:nvSpPr>
          <p:spPr>
            <a:xfrm>
              <a:off x="5458325" y="14422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2" name="Google Shape;1652;p17"/>
            <p:cNvSpPr/>
            <p:nvPr/>
          </p:nvSpPr>
          <p:spPr>
            <a:xfrm>
              <a:off x="5458325" y="15927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3" name="Google Shape;1653;p17"/>
            <p:cNvSpPr/>
            <p:nvPr/>
          </p:nvSpPr>
          <p:spPr>
            <a:xfrm>
              <a:off x="5458325" y="21947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4" name="Google Shape;1654;p17"/>
            <p:cNvSpPr/>
            <p:nvPr/>
          </p:nvSpPr>
          <p:spPr>
            <a:xfrm>
              <a:off x="5458325" y="23452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5" name="Google Shape;1655;p17"/>
            <p:cNvSpPr/>
            <p:nvPr/>
          </p:nvSpPr>
          <p:spPr>
            <a:xfrm>
              <a:off x="5458325" y="24957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6" name="Google Shape;1656;p17"/>
            <p:cNvSpPr/>
            <p:nvPr/>
          </p:nvSpPr>
          <p:spPr>
            <a:xfrm>
              <a:off x="5458325" y="26462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7" name="Google Shape;1657;p17"/>
            <p:cNvSpPr/>
            <p:nvPr/>
          </p:nvSpPr>
          <p:spPr>
            <a:xfrm>
              <a:off x="5458325" y="29473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8" name="Google Shape;1658;p17"/>
            <p:cNvSpPr/>
            <p:nvPr/>
          </p:nvSpPr>
          <p:spPr>
            <a:xfrm>
              <a:off x="5458325" y="32483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9" name="Google Shape;1659;p17"/>
            <p:cNvSpPr/>
            <p:nvPr/>
          </p:nvSpPr>
          <p:spPr>
            <a:xfrm>
              <a:off x="5458325" y="33988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0" name="Google Shape;1660;p17"/>
            <p:cNvSpPr/>
            <p:nvPr/>
          </p:nvSpPr>
          <p:spPr>
            <a:xfrm>
              <a:off x="5458325" y="36998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1" name="Google Shape;1661;p17"/>
            <p:cNvSpPr/>
            <p:nvPr/>
          </p:nvSpPr>
          <p:spPr>
            <a:xfrm>
              <a:off x="5458325" y="38503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2" name="Google Shape;1662;p17"/>
            <p:cNvSpPr/>
            <p:nvPr/>
          </p:nvSpPr>
          <p:spPr>
            <a:xfrm>
              <a:off x="5458325" y="40008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3" name="Google Shape;1663;p17"/>
            <p:cNvSpPr/>
            <p:nvPr/>
          </p:nvSpPr>
          <p:spPr>
            <a:xfrm>
              <a:off x="5458325" y="41514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4" name="Google Shape;1664;p17"/>
            <p:cNvSpPr/>
            <p:nvPr/>
          </p:nvSpPr>
          <p:spPr>
            <a:xfrm>
              <a:off x="5458325" y="46029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5" name="Google Shape;1665;p17"/>
            <p:cNvSpPr/>
            <p:nvPr/>
          </p:nvSpPr>
          <p:spPr>
            <a:xfrm>
              <a:off x="5458325" y="47534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6" name="Google Shape;1666;p17"/>
            <p:cNvSpPr/>
            <p:nvPr/>
          </p:nvSpPr>
          <p:spPr>
            <a:xfrm>
              <a:off x="5458325" y="505445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7" name="Google Shape;1667;p17"/>
            <p:cNvSpPr/>
            <p:nvPr/>
          </p:nvSpPr>
          <p:spPr>
            <a:xfrm>
              <a:off x="5458325" y="52049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8" name="Google Shape;1668;p17"/>
            <p:cNvSpPr/>
            <p:nvPr/>
          </p:nvSpPr>
          <p:spPr>
            <a:xfrm>
              <a:off x="5458325" y="53554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69" name="Google Shape;1669;p17"/>
          <p:cNvGrpSpPr/>
          <p:nvPr/>
        </p:nvGrpSpPr>
        <p:grpSpPr>
          <a:xfrm rot="10800000">
            <a:off x="7828571" y="28707"/>
            <a:ext cx="1140783" cy="5086302"/>
            <a:chOff x="5458325" y="238125"/>
            <a:chExt cx="1174975" cy="5238750"/>
          </a:xfrm>
        </p:grpSpPr>
        <p:sp>
          <p:nvSpPr>
            <p:cNvPr id="1670" name="Google Shape;1670;p17"/>
            <p:cNvSpPr/>
            <p:nvPr/>
          </p:nvSpPr>
          <p:spPr>
            <a:xfrm>
              <a:off x="5458325" y="3886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1" name="Google Shape;1671;p17"/>
            <p:cNvSpPr/>
            <p:nvPr/>
          </p:nvSpPr>
          <p:spPr>
            <a:xfrm>
              <a:off x="5458325" y="6896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2" name="Google Shape;1672;p17"/>
            <p:cNvSpPr/>
            <p:nvPr/>
          </p:nvSpPr>
          <p:spPr>
            <a:xfrm>
              <a:off x="5458325" y="8401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3" name="Google Shape;1673;p17"/>
            <p:cNvSpPr/>
            <p:nvPr/>
          </p:nvSpPr>
          <p:spPr>
            <a:xfrm>
              <a:off x="5458325" y="129170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4" name="Google Shape;1674;p17"/>
            <p:cNvSpPr/>
            <p:nvPr/>
          </p:nvSpPr>
          <p:spPr>
            <a:xfrm>
              <a:off x="5458325" y="17432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5" name="Google Shape;1675;p17"/>
            <p:cNvSpPr/>
            <p:nvPr/>
          </p:nvSpPr>
          <p:spPr>
            <a:xfrm>
              <a:off x="5458325" y="1893725"/>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6" name="Google Shape;1676;p17"/>
            <p:cNvSpPr/>
            <p:nvPr/>
          </p:nvSpPr>
          <p:spPr>
            <a:xfrm>
              <a:off x="5458325" y="20442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7" name="Google Shape;1677;p17"/>
            <p:cNvSpPr/>
            <p:nvPr/>
          </p:nvSpPr>
          <p:spPr>
            <a:xfrm>
              <a:off x="5458325" y="2796800"/>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8" name="Google Shape;1678;p17"/>
            <p:cNvSpPr/>
            <p:nvPr/>
          </p:nvSpPr>
          <p:spPr>
            <a:xfrm>
              <a:off x="5458325" y="30978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9" name="Google Shape;1679;p17"/>
            <p:cNvSpPr/>
            <p:nvPr/>
          </p:nvSpPr>
          <p:spPr>
            <a:xfrm>
              <a:off x="5458325" y="35493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0" name="Google Shape;1680;p17"/>
            <p:cNvSpPr/>
            <p:nvPr/>
          </p:nvSpPr>
          <p:spPr>
            <a:xfrm>
              <a:off x="5458325" y="430190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1" name="Google Shape;1681;p17"/>
            <p:cNvSpPr/>
            <p:nvPr/>
          </p:nvSpPr>
          <p:spPr>
            <a:xfrm>
              <a:off x="5458325" y="44524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2" name="Google Shape;1682;p17"/>
            <p:cNvSpPr/>
            <p:nvPr/>
          </p:nvSpPr>
          <p:spPr>
            <a:xfrm>
              <a:off x="5458325" y="49039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3" name="Google Shape;1683;p17"/>
            <p:cNvSpPr/>
            <p:nvPr/>
          </p:nvSpPr>
          <p:spPr>
            <a:xfrm>
              <a:off x="5608825" y="2381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4" name="Google Shape;1684;p17"/>
            <p:cNvSpPr/>
            <p:nvPr/>
          </p:nvSpPr>
          <p:spPr>
            <a:xfrm>
              <a:off x="5608825" y="53912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5" name="Google Shape;1685;p17"/>
            <p:cNvSpPr/>
            <p:nvPr/>
          </p:nvSpPr>
          <p:spPr>
            <a:xfrm>
              <a:off x="5608825"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6" name="Google Shape;1686;p17"/>
            <p:cNvSpPr/>
            <p:nvPr/>
          </p:nvSpPr>
          <p:spPr>
            <a:xfrm>
              <a:off x="5608825" y="8401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7" name="Google Shape;1687;p17"/>
            <p:cNvSpPr/>
            <p:nvPr/>
          </p:nvSpPr>
          <p:spPr>
            <a:xfrm>
              <a:off x="5608825" y="9906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8" name="Google Shape;1688;p17"/>
            <p:cNvSpPr/>
            <p:nvPr/>
          </p:nvSpPr>
          <p:spPr>
            <a:xfrm>
              <a:off x="5608825" y="11411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9" name="Google Shape;1689;p17"/>
            <p:cNvSpPr/>
            <p:nvPr/>
          </p:nvSpPr>
          <p:spPr>
            <a:xfrm>
              <a:off x="5608825" y="129170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0" name="Google Shape;1690;p17"/>
            <p:cNvSpPr/>
            <p:nvPr/>
          </p:nvSpPr>
          <p:spPr>
            <a:xfrm>
              <a:off x="5608825" y="14422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1" name="Google Shape;1691;p17"/>
            <p:cNvSpPr/>
            <p:nvPr/>
          </p:nvSpPr>
          <p:spPr>
            <a:xfrm>
              <a:off x="5608825" y="15927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2" name="Google Shape;1692;p17"/>
            <p:cNvSpPr/>
            <p:nvPr/>
          </p:nvSpPr>
          <p:spPr>
            <a:xfrm>
              <a:off x="5608825" y="174322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3" name="Google Shape;1693;p17"/>
            <p:cNvSpPr/>
            <p:nvPr/>
          </p:nvSpPr>
          <p:spPr>
            <a:xfrm>
              <a:off x="5608825"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4" name="Google Shape;1694;p17"/>
            <p:cNvSpPr/>
            <p:nvPr/>
          </p:nvSpPr>
          <p:spPr>
            <a:xfrm>
              <a:off x="5608825" y="20442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5" name="Google Shape;1695;p17"/>
            <p:cNvSpPr/>
            <p:nvPr/>
          </p:nvSpPr>
          <p:spPr>
            <a:xfrm>
              <a:off x="5608825" y="21947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6" name="Google Shape;1696;p17"/>
            <p:cNvSpPr/>
            <p:nvPr/>
          </p:nvSpPr>
          <p:spPr>
            <a:xfrm>
              <a:off x="5608825" y="24957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7" name="Google Shape;1697;p17"/>
            <p:cNvSpPr/>
            <p:nvPr/>
          </p:nvSpPr>
          <p:spPr>
            <a:xfrm>
              <a:off x="560882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8" name="Google Shape;1698;p17"/>
            <p:cNvSpPr/>
            <p:nvPr/>
          </p:nvSpPr>
          <p:spPr>
            <a:xfrm>
              <a:off x="5608825" y="29473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9" name="Google Shape;1699;p17"/>
            <p:cNvSpPr/>
            <p:nvPr/>
          </p:nvSpPr>
          <p:spPr>
            <a:xfrm>
              <a:off x="5608825" y="30978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0" name="Google Shape;1700;p17"/>
            <p:cNvSpPr/>
            <p:nvPr/>
          </p:nvSpPr>
          <p:spPr>
            <a:xfrm>
              <a:off x="5608825" y="32483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1" name="Google Shape;1701;p17"/>
            <p:cNvSpPr/>
            <p:nvPr/>
          </p:nvSpPr>
          <p:spPr>
            <a:xfrm>
              <a:off x="5608825" y="33988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2" name="Google Shape;1702;p17"/>
            <p:cNvSpPr/>
            <p:nvPr/>
          </p:nvSpPr>
          <p:spPr>
            <a:xfrm>
              <a:off x="5608825" y="35493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3" name="Google Shape;1703;p17"/>
            <p:cNvSpPr/>
            <p:nvPr/>
          </p:nvSpPr>
          <p:spPr>
            <a:xfrm>
              <a:off x="5608825" y="36998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4" name="Google Shape;1704;p17"/>
            <p:cNvSpPr/>
            <p:nvPr/>
          </p:nvSpPr>
          <p:spPr>
            <a:xfrm>
              <a:off x="5608825" y="38503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5" name="Google Shape;1705;p17"/>
            <p:cNvSpPr/>
            <p:nvPr/>
          </p:nvSpPr>
          <p:spPr>
            <a:xfrm>
              <a:off x="5608825" y="40008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6" name="Google Shape;1706;p17"/>
            <p:cNvSpPr/>
            <p:nvPr/>
          </p:nvSpPr>
          <p:spPr>
            <a:xfrm>
              <a:off x="5608825" y="430190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7" name="Google Shape;1707;p17"/>
            <p:cNvSpPr/>
            <p:nvPr/>
          </p:nvSpPr>
          <p:spPr>
            <a:xfrm>
              <a:off x="5608825" y="44524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8" name="Google Shape;1708;p17"/>
            <p:cNvSpPr/>
            <p:nvPr/>
          </p:nvSpPr>
          <p:spPr>
            <a:xfrm>
              <a:off x="5608825" y="46029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9" name="Google Shape;1709;p17"/>
            <p:cNvSpPr/>
            <p:nvPr/>
          </p:nvSpPr>
          <p:spPr>
            <a:xfrm>
              <a:off x="5608825" y="47534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0" name="Google Shape;1710;p17"/>
            <p:cNvSpPr/>
            <p:nvPr/>
          </p:nvSpPr>
          <p:spPr>
            <a:xfrm>
              <a:off x="5608825" y="49039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1" name="Google Shape;1711;p17"/>
            <p:cNvSpPr/>
            <p:nvPr/>
          </p:nvSpPr>
          <p:spPr>
            <a:xfrm>
              <a:off x="5608825" y="505445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2" name="Google Shape;1712;p17"/>
            <p:cNvSpPr/>
            <p:nvPr/>
          </p:nvSpPr>
          <p:spPr>
            <a:xfrm>
              <a:off x="560882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3" name="Google Shape;1713;p17"/>
            <p:cNvSpPr/>
            <p:nvPr/>
          </p:nvSpPr>
          <p:spPr>
            <a:xfrm>
              <a:off x="5608825" y="53554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4" name="Google Shape;1714;p17"/>
            <p:cNvSpPr/>
            <p:nvPr/>
          </p:nvSpPr>
          <p:spPr>
            <a:xfrm>
              <a:off x="5759350" y="2381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5" name="Google Shape;1715;p17"/>
            <p:cNvSpPr/>
            <p:nvPr/>
          </p:nvSpPr>
          <p:spPr>
            <a:xfrm>
              <a:off x="5759350" y="8401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6" name="Google Shape;1716;p17"/>
            <p:cNvSpPr/>
            <p:nvPr/>
          </p:nvSpPr>
          <p:spPr>
            <a:xfrm>
              <a:off x="5759350" y="11411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7" name="Google Shape;1717;p17"/>
            <p:cNvSpPr/>
            <p:nvPr/>
          </p:nvSpPr>
          <p:spPr>
            <a:xfrm>
              <a:off x="5759350" y="14422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8" name="Google Shape;1718;p17"/>
            <p:cNvSpPr/>
            <p:nvPr/>
          </p:nvSpPr>
          <p:spPr>
            <a:xfrm>
              <a:off x="5759350" y="18937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9" name="Google Shape;1719;p17"/>
            <p:cNvSpPr/>
            <p:nvPr/>
          </p:nvSpPr>
          <p:spPr>
            <a:xfrm>
              <a:off x="5759350" y="24957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0" name="Google Shape;1720;p17"/>
            <p:cNvSpPr/>
            <p:nvPr/>
          </p:nvSpPr>
          <p:spPr>
            <a:xfrm>
              <a:off x="5759350" y="26462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1" name="Google Shape;1721;p17"/>
            <p:cNvSpPr/>
            <p:nvPr/>
          </p:nvSpPr>
          <p:spPr>
            <a:xfrm>
              <a:off x="5759350" y="36998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2" name="Google Shape;1722;p17"/>
            <p:cNvSpPr/>
            <p:nvPr/>
          </p:nvSpPr>
          <p:spPr>
            <a:xfrm>
              <a:off x="5759350" y="41514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3" name="Google Shape;1723;p17"/>
            <p:cNvSpPr/>
            <p:nvPr/>
          </p:nvSpPr>
          <p:spPr>
            <a:xfrm>
              <a:off x="5759350" y="49039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4" name="Google Shape;1724;p17"/>
            <p:cNvSpPr/>
            <p:nvPr/>
          </p:nvSpPr>
          <p:spPr>
            <a:xfrm>
              <a:off x="5759350" y="53554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5" name="Google Shape;1725;p17"/>
            <p:cNvSpPr/>
            <p:nvPr/>
          </p:nvSpPr>
          <p:spPr>
            <a:xfrm>
              <a:off x="5909850"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6" name="Google Shape;1726;p17"/>
            <p:cNvSpPr/>
            <p:nvPr/>
          </p:nvSpPr>
          <p:spPr>
            <a:xfrm>
              <a:off x="5909850"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7" name="Google Shape;1727;p17"/>
            <p:cNvSpPr/>
            <p:nvPr/>
          </p:nvSpPr>
          <p:spPr>
            <a:xfrm>
              <a:off x="5909850" y="27968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8" name="Google Shape;1728;p17"/>
            <p:cNvSpPr/>
            <p:nvPr/>
          </p:nvSpPr>
          <p:spPr>
            <a:xfrm>
              <a:off x="6060375" y="47534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9" name="Google Shape;1729;p17"/>
            <p:cNvSpPr/>
            <p:nvPr/>
          </p:nvSpPr>
          <p:spPr>
            <a:xfrm>
              <a:off x="621087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0" name="Google Shape;1730;p17"/>
            <p:cNvSpPr/>
            <p:nvPr/>
          </p:nvSpPr>
          <p:spPr>
            <a:xfrm>
              <a:off x="621087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1" name="Google Shape;1731;p17"/>
            <p:cNvSpPr/>
            <p:nvPr/>
          </p:nvSpPr>
          <p:spPr>
            <a:xfrm>
              <a:off x="6511900" y="99067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32" name="Google Shape;1732;p17"/>
          <p:cNvGrpSpPr/>
          <p:nvPr/>
        </p:nvGrpSpPr>
        <p:grpSpPr>
          <a:xfrm rot="10800000">
            <a:off x="7682451" y="28707"/>
            <a:ext cx="994639" cy="4940182"/>
            <a:chOff x="5759350" y="388625"/>
            <a:chExt cx="1024450" cy="5088250"/>
          </a:xfrm>
        </p:grpSpPr>
        <p:sp>
          <p:nvSpPr>
            <p:cNvPr id="1733" name="Google Shape;1733;p17"/>
            <p:cNvSpPr/>
            <p:nvPr/>
          </p:nvSpPr>
          <p:spPr>
            <a:xfrm>
              <a:off x="5759350"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4" name="Google Shape;1734;p17"/>
            <p:cNvSpPr/>
            <p:nvPr/>
          </p:nvSpPr>
          <p:spPr>
            <a:xfrm>
              <a:off x="5759350"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5" name="Google Shape;1735;p17"/>
            <p:cNvSpPr/>
            <p:nvPr/>
          </p:nvSpPr>
          <p:spPr>
            <a:xfrm>
              <a:off x="5759350"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6" name="Google Shape;1736;p17"/>
            <p:cNvSpPr/>
            <p:nvPr/>
          </p:nvSpPr>
          <p:spPr>
            <a:xfrm>
              <a:off x="5759350"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7" name="Google Shape;1737;p17"/>
            <p:cNvSpPr/>
            <p:nvPr/>
          </p:nvSpPr>
          <p:spPr>
            <a:xfrm>
              <a:off x="5759350"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8" name="Google Shape;1738;p17"/>
            <p:cNvSpPr/>
            <p:nvPr/>
          </p:nvSpPr>
          <p:spPr>
            <a:xfrm>
              <a:off x="5759350"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9" name="Google Shape;1739;p17"/>
            <p:cNvSpPr/>
            <p:nvPr/>
          </p:nvSpPr>
          <p:spPr>
            <a:xfrm>
              <a:off x="5759350"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0" name="Google Shape;1740;p17"/>
            <p:cNvSpPr/>
            <p:nvPr/>
          </p:nvSpPr>
          <p:spPr>
            <a:xfrm>
              <a:off x="5909850" y="3886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1" name="Google Shape;1741;p17"/>
            <p:cNvSpPr/>
            <p:nvPr/>
          </p:nvSpPr>
          <p:spPr>
            <a:xfrm>
              <a:off x="5909850"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2" name="Google Shape;1742;p17"/>
            <p:cNvSpPr/>
            <p:nvPr/>
          </p:nvSpPr>
          <p:spPr>
            <a:xfrm>
              <a:off x="5909850"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3" name="Google Shape;1743;p17"/>
            <p:cNvSpPr/>
            <p:nvPr/>
          </p:nvSpPr>
          <p:spPr>
            <a:xfrm>
              <a:off x="5909850" y="14422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4" name="Google Shape;1744;p17"/>
            <p:cNvSpPr/>
            <p:nvPr/>
          </p:nvSpPr>
          <p:spPr>
            <a:xfrm>
              <a:off x="5909850" y="17432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5" name="Google Shape;1745;p17"/>
            <p:cNvSpPr/>
            <p:nvPr/>
          </p:nvSpPr>
          <p:spPr>
            <a:xfrm>
              <a:off x="5909850"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6" name="Google Shape;1746;p17"/>
            <p:cNvSpPr/>
            <p:nvPr/>
          </p:nvSpPr>
          <p:spPr>
            <a:xfrm>
              <a:off x="590985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7" name="Google Shape;1747;p17"/>
            <p:cNvSpPr/>
            <p:nvPr/>
          </p:nvSpPr>
          <p:spPr>
            <a:xfrm>
              <a:off x="5909850" y="29473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8" name="Google Shape;1748;p17"/>
            <p:cNvSpPr/>
            <p:nvPr/>
          </p:nvSpPr>
          <p:spPr>
            <a:xfrm>
              <a:off x="5909850"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9" name="Google Shape;1749;p17"/>
            <p:cNvSpPr/>
            <p:nvPr/>
          </p:nvSpPr>
          <p:spPr>
            <a:xfrm>
              <a:off x="5909850" y="32483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0" name="Google Shape;1750;p17"/>
            <p:cNvSpPr/>
            <p:nvPr/>
          </p:nvSpPr>
          <p:spPr>
            <a:xfrm>
              <a:off x="5909850"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1" name="Google Shape;1751;p17"/>
            <p:cNvSpPr/>
            <p:nvPr/>
          </p:nvSpPr>
          <p:spPr>
            <a:xfrm>
              <a:off x="5909850" y="36998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2" name="Google Shape;1752;p17"/>
            <p:cNvSpPr/>
            <p:nvPr/>
          </p:nvSpPr>
          <p:spPr>
            <a:xfrm>
              <a:off x="5909850" y="38503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3" name="Google Shape;1753;p17"/>
            <p:cNvSpPr/>
            <p:nvPr/>
          </p:nvSpPr>
          <p:spPr>
            <a:xfrm>
              <a:off x="5909850"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4" name="Google Shape;1754;p17"/>
            <p:cNvSpPr/>
            <p:nvPr/>
          </p:nvSpPr>
          <p:spPr>
            <a:xfrm>
              <a:off x="5909850"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5" name="Google Shape;1755;p17"/>
            <p:cNvSpPr/>
            <p:nvPr/>
          </p:nvSpPr>
          <p:spPr>
            <a:xfrm>
              <a:off x="5909850"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6" name="Google Shape;1756;p17"/>
            <p:cNvSpPr/>
            <p:nvPr/>
          </p:nvSpPr>
          <p:spPr>
            <a:xfrm>
              <a:off x="5909850"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7" name="Google Shape;1757;p17"/>
            <p:cNvSpPr/>
            <p:nvPr/>
          </p:nvSpPr>
          <p:spPr>
            <a:xfrm>
              <a:off x="5909850"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8" name="Google Shape;1758;p17"/>
            <p:cNvSpPr/>
            <p:nvPr/>
          </p:nvSpPr>
          <p:spPr>
            <a:xfrm>
              <a:off x="5909850" y="52049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9" name="Google Shape;1759;p17"/>
            <p:cNvSpPr/>
            <p:nvPr/>
          </p:nvSpPr>
          <p:spPr>
            <a:xfrm>
              <a:off x="6060375"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0" name="Google Shape;1760;p17"/>
            <p:cNvSpPr/>
            <p:nvPr/>
          </p:nvSpPr>
          <p:spPr>
            <a:xfrm>
              <a:off x="6060375" y="6896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1" name="Google Shape;1761;p17"/>
            <p:cNvSpPr/>
            <p:nvPr/>
          </p:nvSpPr>
          <p:spPr>
            <a:xfrm>
              <a:off x="6060375" y="9906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2" name="Google Shape;1762;p17"/>
            <p:cNvSpPr/>
            <p:nvPr/>
          </p:nvSpPr>
          <p:spPr>
            <a:xfrm>
              <a:off x="6060375"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3" name="Google Shape;1763;p17"/>
            <p:cNvSpPr/>
            <p:nvPr/>
          </p:nvSpPr>
          <p:spPr>
            <a:xfrm>
              <a:off x="6060375" y="14422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4" name="Google Shape;1764;p17"/>
            <p:cNvSpPr/>
            <p:nvPr/>
          </p:nvSpPr>
          <p:spPr>
            <a:xfrm>
              <a:off x="6060375"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5" name="Google Shape;1765;p17"/>
            <p:cNvSpPr/>
            <p:nvPr/>
          </p:nvSpPr>
          <p:spPr>
            <a:xfrm>
              <a:off x="6060375" y="174322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6" name="Google Shape;1766;p17"/>
            <p:cNvSpPr/>
            <p:nvPr/>
          </p:nvSpPr>
          <p:spPr>
            <a:xfrm>
              <a:off x="6060375" y="21947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7" name="Google Shape;1767;p17"/>
            <p:cNvSpPr/>
            <p:nvPr/>
          </p:nvSpPr>
          <p:spPr>
            <a:xfrm>
              <a:off x="6060375" y="23452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8" name="Google Shape;1768;p17"/>
            <p:cNvSpPr/>
            <p:nvPr/>
          </p:nvSpPr>
          <p:spPr>
            <a:xfrm>
              <a:off x="6060375" y="24957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9" name="Google Shape;1769;p17"/>
            <p:cNvSpPr/>
            <p:nvPr/>
          </p:nvSpPr>
          <p:spPr>
            <a:xfrm>
              <a:off x="6060375" y="26462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0" name="Google Shape;1770;p17"/>
            <p:cNvSpPr/>
            <p:nvPr/>
          </p:nvSpPr>
          <p:spPr>
            <a:xfrm>
              <a:off x="6060375"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1" name="Google Shape;1771;p17"/>
            <p:cNvSpPr/>
            <p:nvPr/>
          </p:nvSpPr>
          <p:spPr>
            <a:xfrm>
              <a:off x="6060375" y="29473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2" name="Google Shape;1772;p17"/>
            <p:cNvSpPr/>
            <p:nvPr/>
          </p:nvSpPr>
          <p:spPr>
            <a:xfrm>
              <a:off x="6060375" y="30978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3" name="Google Shape;1773;p17"/>
            <p:cNvSpPr/>
            <p:nvPr/>
          </p:nvSpPr>
          <p:spPr>
            <a:xfrm>
              <a:off x="6060375" y="32483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4" name="Google Shape;1774;p17"/>
            <p:cNvSpPr/>
            <p:nvPr/>
          </p:nvSpPr>
          <p:spPr>
            <a:xfrm>
              <a:off x="6060375"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5" name="Google Shape;1775;p17"/>
            <p:cNvSpPr/>
            <p:nvPr/>
          </p:nvSpPr>
          <p:spPr>
            <a:xfrm>
              <a:off x="6060375"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6" name="Google Shape;1776;p17"/>
            <p:cNvSpPr/>
            <p:nvPr/>
          </p:nvSpPr>
          <p:spPr>
            <a:xfrm>
              <a:off x="6060375" y="38503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7" name="Google Shape;1777;p17"/>
            <p:cNvSpPr/>
            <p:nvPr/>
          </p:nvSpPr>
          <p:spPr>
            <a:xfrm>
              <a:off x="6060375" y="41514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8" name="Google Shape;1778;p17"/>
            <p:cNvSpPr/>
            <p:nvPr/>
          </p:nvSpPr>
          <p:spPr>
            <a:xfrm>
              <a:off x="6060375"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9" name="Google Shape;1779;p17"/>
            <p:cNvSpPr/>
            <p:nvPr/>
          </p:nvSpPr>
          <p:spPr>
            <a:xfrm>
              <a:off x="6060375"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0" name="Google Shape;1780;p17"/>
            <p:cNvSpPr/>
            <p:nvPr/>
          </p:nvSpPr>
          <p:spPr>
            <a:xfrm>
              <a:off x="6060375" y="46029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1" name="Google Shape;1781;p17"/>
            <p:cNvSpPr/>
            <p:nvPr/>
          </p:nvSpPr>
          <p:spPr>
            <a:xfrm>
              <a:off x="6060375" y="49039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2" name="Google Shape;1782;p17"/>
            <p:cNvSpPr/>
            <p:nvPr/>
          </p:nvSpPr>
          <p:spPr>
            <a:xfrm>
              <a:off x="6060375"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3" name="Google Shape;1783;p17"/>
            <p:cNvSpPr/>
            <p:nvPr/>
          </p:nvSpPr>
          <p:spPr>
            <a:xfrm>
              <a:off x="6060375"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4" name="Google Shape;1784;p17"/>
            <p:cNvSpPr/>
            <p:nvPr/>
          </p:nvSpPr>
          <p:spPr>
            <a:xfrm>
              <a:off x="6060375" y="53554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5" name="Google Shape;1785;p17"/>
            <p:cNvSpPr/>
            <p:nvPr/>
          </p:nvSpPr>
          <p:spPr>
            <a:xfrm>
              <a:off x="6210875" y="53912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6" name="Google Shape;1786;p17"/>
            <p:cNvSpPr/>
            <p:nvPr/>
          </p:nvSpPr>
          <p:spPr>
            <a:xfrm>
              <a:off x="6210875" y="9906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7" name="Google Shape;1787;p17"/>
            <p:cNvSpPr/>
            <p:nvPr/>
          </p:nvSpPr>
          <p:spPr>
            <a:xfrm>
              <a:off x="6210875"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8" name="Google Shape;1788;p17"/>
            <p:cNvSpPr/>
            <p:nvPr/>
          </p:nvSpPr>
          <p:spPr>
            <a:xfrm>
              <a:off x="6210875"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9" name="Google Shape;1789;p17"/>
            <p:cNvSpPr/>
            <p:nvPr/>
          </p:nvSpPr>
          <p:spPr>
            <a:xfrm>
              <a:off x="6210875"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0" name="Google Shape;1790;p17"/>
            <p:cNvSpPr/>
            <p:nvPr/>
          </p:nvSpPr>
          <p:spPr>
            <a:xfrm>
              <a:off x="6210875" y="18937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1" name="Google Shape;1791;p17"/>
            <p:cNvSpPr/>
            <p:nvPr/>
          </p:nvSpPr>
          <p:spPr>
            <a:xfrm>
              <a:off x="6210875"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2" name="Google Shape;1792;p17"/>
            <p:cNvSpPr/>
            <p:nvPr/>
          </p:nvSpPr>
          <p:spPr>
            <a:xfrm>
              <a:off x="6210875" y="21947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3" name="Google Shape;1793;p17"/>
            <p:cNvSpPr/>
            <p:nvPr/>
          </p:nvSpPr>
          <p:spPr>
            <a:xfrm>
              <a:off x="6210875" y="24957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4" name="Google Shape;1794;p17"/>
            <p:cNvSpPr/>
            <p:nvPr/>
          </p:nvSpPr>
          <p:spPr>
            <a:xfrm>
              <a:off x="6210875"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5" name="Google Shape;1795;p17"/>
            <p:cNvSpPr/>
            <p:nvPr/>
          </p:nvSpPr>
          <p:spPr>
            <a:xfrm>
              <a:off x="6210875"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6" name="Google Shape;1796;p17"/>
            <p:cNvSpPr/>
            <p:nvPr/>
          </p:nvSpPr>
          <p:spPr>
            <a:xfrm>
              <a:off x="6210875" y="33988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7" name="Google Shape;1797;p17"/>
            <p:cNvSpPr/>
            <p:nvPr/>
          </p:nvSpPr>
          <p:spPr>
            <a:xfrm>
              <a:off x="6210875"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8" name="Google Shape;1798;p17"/>
            <p:cNvSpPr/>
            <p:nvPr/>
          </p:nvSpPr>
          <p:spPr>
            <a:xfrm>
              <a:off x="6210875"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9" name="Google Shape;1799;p17"/>
            <p:cNvSpPr/>
            <p:nvPr/>
          </p:nvSpPr>
          <p:spPr>
            <a:xfrm>
              <a:off x="6210875" y="41514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0" name="Google Shape;1800;p17"/>
            <p:cNvSpPr/>
            <p:nvPr/>
          </p:nvSpPr>
          <p:spPr>
            <a:xfrm>
              <a:off x="6210875"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1" name="Google Shape;1801;p17"/>
            <p:cNvSpPr/>
            <p:nvPr/>
          </p:nvSpPr>
          <p:spPr>
            <a:xfrm>
              <a:off x="6210875"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2" name="Google Shape;1802;p17"/>
            <p:cNvSpPr/>
            <p:nvPr/>
          </p:nvSpPr>
          <p:spPr>
            <a:xfrm>
              <a:off x="6210875" y="46029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3" name="Google Shape;1803;p17"/>
            <p:cNvSpPr/>
            <p:nvPr/>
          </p:nvSpPr>
          <p:spPr>
            <a:xfrm>
              <a:off x="6210875"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4" name="Google Shape;1804;p17"/>
            <p:cNvSpPr/>
            <p:nvPr/>
          </p:nvSpPr>
          <p:spPr>
            <a:xfrm>
              <a:off x="6210875"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5" name="Google Shape;1805;p17"/>
            <p:cNvSpPr/>
            <p:nvPr/>
          </p:nvSpPr>
          <p:spPr>
            <a:xfrm>
              <a:off x="6361375" y="3886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6" name="Google Shape;1806;p17"/>
            <p:cNvSpPr/>
            <p:nvPr/>
          </p:nvSpPr>
          <p:spPr>
            <a:xfrm>
              <a:off x="6361375" y="53912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7" name="Google Shape;1807;p17"/>
            <p:cNvSpPr/>
            <p:nvPr/>
          </p:nvSpPr>
          <p:spPr>
            <a:xfrm>
              <a:off x="6361375" y="9906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8" name="Google Shape;1808;p17"/>
            <p:cNvSpPr/>
            <p:nvPr/>
          </p:nvSpPr>
          <p:spPr>
            <a:xfrm>
              <a:off x="6361375"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9" name="Google Shape;1809;p17"/>
            <p:cNvSpPr/>
            <p:nvPr/>
          </p:nvSpPr>
          <p:spPr>
            <a:xfrm>
              <a:off x="6361375"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0" name="Google Shape;1810;p17"/>
            <p:cNvSpPr/>
            <p:nvPr/>
          </p:nvSpPr>
          <p:spPr>
            <a:xfrm>
              <a:off x="6361375"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1" name="Google Shape;1811;p17"/>
            <p:cNvSpPr/>
            <p:nvPr/>
          </p:nvSpPr>
          <p:spPr>
            <a:xfrm>
              <a:off x="6361375"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2" name="Google Shape;1812;p17"/>
            <p:cNvSpPr/>
            <p:nvPr/>
          </p:nvSpPr>
          <p:spPr>
            <a:xfrm>
              <a:off x="6361375"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3" name="Google Shape;1813;p17"/>
            <p:cNvSpPr/>
            <p:nvPr/>
          </p:nvSpPr>
          <p:spPr>
            <a:xfrm>
              <a:off x="6361375"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4" name="Google Shape;1814;p17"/>
            <p:cNvSpPr/>
            <p:nvPr/>
          </p:nvSpPr>
          <p:spPr>
            <a:xfrm>
              <a:off x="6361375"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5" name="Google Shape;1815;p17"/>
            <p:cNvSpPr/>
            <p:nvPr/>
          </p:nvSpPr>
          <p:spPr>
            <a:xfrm>
              <a:off x="6361375" y="35493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6" name="Google Shape;1816;p17"/>
            <p:cNvSpPr/>
            <p:nvPr/>
          </p:nvSpPr>
          <p:spPr>
            <a:xfrm>
              <a:off x="6361375"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7" name="Google Shape;1817;p17"/>
            <p:cNvSpPr/>
            <p:nvPr/>
          </p:nvSpPr>
          <p:spPr>
            <a:xfrm>
              <a:off x="6361375"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8" name="Google Shape;1818;p17"/>
            <p:cNvSpPr/>
            <p:nvPr/>
          </p:nvSpPr>
          <p:spPr>
            <a:xfrm>
              <a:off x="6361375"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9" name="Google Shape;1819;p17"/>
            <p:cNvSpPr/>
            <p:nvPr/>
          </p:nvSpPr>
          <p:spPr>
            <a:xfrm>
              <a:off x="6361375" y="430190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0" name="Google Shape;1820;p17"/>
            <p:cNvSpPr/>
            <p:nvPr/>
          </p:nvSpPr>
          <p:spPr>
            <a:xfrm>
              <a:off x="6361375"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1" name="Google Shape;1821;p17"/>
            <p:cNvSpPr/>
            <p:nvPr/>
          </p:nvSpPr>
          <p:spPr>
            <a:xfrm>
              <a:off x="6361375" y="505445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2" name="Google Shape;1822;p17"/>
            <p:cNvSpPr/>
            <p:nvPr/>
          </p:nvSpPr>
          <p:spPr>
            <a:xfrm>
              <a:off x="6361375"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3" name="Google Shape;1823;p17"/>
            <p:cNvSpPr/>
            <p:nvPr/>
          </p:nvSpPr>
          <p:spPr>
            <a:xfrm>
              <a:off x="6511900" y="3886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4" name="Google Shape;1824;p17"/>
            <p:cNvSpPr/>
            <p:nvPr/>
          </p:nvSpPr>
          <p:spPr>
            <a:xfrm>
              <a:off x="6511900" y="129170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5" name="Google Shape;1825;p17"/>
            <p:cNvSpPr/>
            <p:nvPr/>
          </p:nvSpPr>
          <p:spPr>
            <a:xfrm>
              <a:off x="6511900" y="20442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6" name="Google Shape;1826;p17"/>
            <p:cNvSpPr/>
            <p:nvPr/>
          </p:nvSpPr>
          <p:spPr>
            <a:xfrm>
              <a:off x="6511900" y="27968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7" name="Google Shape;1827;p17"/>
            <p:cNvSpPr/>
            <p:nvPr/>
          </p:nvSpPr>
          <p:spPr>
            <a:xfrm>
              <a:off x="6511900" y="36998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8" name="Google Shape;1828;p17"/>
            <p:cNvSpPr/>
            <p:nvPr/>
          </p:nvSpPr>
          <p:spPr>
            <a:xfrm>
              <a:off x="6511900" y="44524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9" name="Google Shape;1829;p17"/>
            <p:cNvSpPr/>
            <p:nvPr/>
          </p:nvSpPr>
          <p:spPr>
            <a:xfrm>
              <a:off x="6511900" y="46029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0" name="Google Shape;1830;p17"/>
            <p:cNvSpPr/>
            <p:nvPr/>
          </p:nvSpPr>
          <p:spPr>
            <a:xfrm>
              <a:off x="6511900" y="52049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1" name="Google Shape;1831;p17"/>
            <p:cNvSpPr/>
            <p:nvPr/>
          </p:nvSpPr>
          <p:spPr>
            <a:xfrm>
              <a:off x="6662400"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2" name="Google Shape;1832;p17"/>
            <p:cNvSpPr/>
            <p:nvPr/>
          </p:nvSpPr>
          <p:spPr>
            <a:xfrm>
              <a:off x="6662400"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3" name="Google Shape;1833;p17"/>
            <p:cNvSpPr/>
            <p:nvPr/>
          </p:nvSpPr>
          <p:spPr>
            <a:xfrm>
              <a:off x="666240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34" name="Google Shape;1834;p17"/>
          <p:cNvGrpSpPr/>
          <p:nvPr/>
        </p:nvGrpSpPr>
        <p:grpSpPr>
          <a:xfrm rot="10800000">
            <a:off x="7682451" y="28707"/>
            <a:ext cx="1140783" cy="5086302"/>
            <a:chOff x="5608825" y="238125"/>
            <a:chExt cx="1174975" cy="5238750"/>
          </a:xfrm>
        </p:grpSpPr>
        <p:sp>
          <p:nvSpPr>
            <p:cNvPr id="1835" name="Google Shape;1835;p17"/>
            <p:cNvSpPr/>
            <p:nvPr/>
          </p:nvSpPr>
          <p:spPr>
            <a:xfrm>
              <a:off x="5608825" y="3886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6" name="Google Shape;1836;p17"/>
            <p:cNvSpPr/>
            <p:nvPr/>
          </p:nvSpPr>
          <p:spPr>
            <a:xfrm>
              <a:off x="560882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7" name="Google Shape;1837;p17"/>
            <p:cNvSpPr/>
            <p:nvPr/>
          </p:nvSpPr>
          <p:spPr>
            <a:xfrm>
              <a:off x="5608825" y="27968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8" name="Google Shape;1838;p17"/>
            <p:cNvSpPr/>
            <p:nvPr/>
          </p:nvSpPr>
          <p:spPr>
            <a:xfrm>
              <a:off x="5608825"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9" name="Google Shape;1839;p17"/>
            <p:cNvSpPr/>
            <p:nvPr/>
          </p:nvSpPr>
          <p:spPr>
            <a:xfrm>
              <a:off x="5759350"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0" name="Google Shape;1840;p17"/>
            <p:cNvSpPr/>
            <p:nvPr/>
          </p:nvSpPr>
          <p:spPr>
            <a:xfrm>
              <a:off x="5759350"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1" name="Google Shape;1841;p17"/>
            <p:cNvSpPr/>
            <p:nvPr/>
          </p:nvSpPr>
          <p:spPr>
            <a:xfrm>
              <a:off x="5759350" y="9906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2" name="Google Shape;1842;p17"/>
            <p:cNvSpPr/>
            <p:nvPr/>
          </p:nvSpPr>
          <p:spPr>
            <a:xfrm>
              <a:off x="5759350" y="15927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3" name="Google Shape;1843;p17"/>
            <p:cNvSpPr/>
            <p:nvPr/>
          </p:nvSpPr>
          <p:spPr>
            <a:xfrm>
              <a:off x="5759350" y="17432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4" name="Google Shape;1844;p17"/>
            <p:cNvSpPr/>
            <p:nvPr/>
          </p:nvSpPr>
          <p:spPr>
            <a:xfrm>
              <a:off x="5759350"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5" name="Google Shape;1845;p17"/>
            <p:cNvSpPr/>
            <p:nvPr/>
          </p:nvSpPr>
          <p:spPr>
            <a:xfrm>
              <a:off x="5759350" y="21947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6" name="Google Shape;1846;p17"/>
            <p:cNvSpPr/>
            <p:nvPr/>
          </p:nvSpPr>
          <p:spPr>
            <a:xfrm>
              <a:off x="5759350" y="23452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7" name="Google Shape;1847;p17"/>
            <p:cNvSpPr/>
            <p:nvPr/>
          </p:nvSpPr>
          <p:spPr>
            <a:xfrm>
              <a:off x="5759350" y="29473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8" name="Google Shape;1848;p17"/>
            <p:cNvSpPr/>
            <p:nvPr/>
          </p:nvSpPr>
          <p:spPr>
            <a:xfrm>
              <a:off x="5759350" y="30978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9" name="Google Shape;1849;p17"/>
            <p:cNvSpPr/>
            <p:nvPr/>
          </p:nvSpPr>
          <p:spPr>
            <a:xfrm>
              <a:off x="5759350" y="32483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0" name="Google Shape;1850;p17"/>
            <p:cNvSpPr/>
            <p:nvPr/>
          </p:nvSpPr>
          <p:spPr>
            <a:xfrm>
              <a:off x="5759350" y="38503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1" name="Google Shape;1851;p17"/>
            <p:cNvSpPr/>
            <p:nvPr/>
          </p:nvSpPr>
          <p:spPr>
            <a:xfrm>
              <a:off x="5759350"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2" name="Google Shape;1852;p17"/>
            <p:cNvSpPr/>
            <p:nvPr/>
          </p:nvSpPr>
          <p:spPr>
            <a:xfrm>
              <a:off x="5759350" y="44524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3" name="Google Shape;1853;p17"/>
            <p:cNvSpPr/>
            <p:nvPr/>
          </p:nvSpPr>
          <p:spPr>
            <a:xfrm>
              <a:off x="5759350" y="46029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4" name="Google Shape;1854;p17"/>
            <p:cNvSpPr/>
            <p:nvPr/>
          </p:nvSpPr>
          <p:spPr>
            <a:xfrm>
              <a:off x="5759350" y="47534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5" name="Google Shape;1855;p17"/>
            <p:cNvSpPr/>
            <p:nvPr/>
          </p:nvSpPr>
          <p:spPr>
            <a:xfrm>
              <a:off x="5759350" y="505445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6" name="Google Shape;1856;p17"/>
            <p:cNvSpPr/>
            <p:nvPr/>
          </p:nvSpPr>
          <p:spPr>
            <a:xfrm>
              <a:off x="5909850"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7" name="Google Shape;1857;p17"/>
            <p:cNvSpPr/>
            <p:nvPr/>
          </p:nvSpPr>
          <p:spPr>
            <a:xfrm>
              <a:off x="5909850" y="53912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8" name="Google Shape;1858;p17"/>
            <p:cNvSpPr/>
            <p:nvPr/>
          </p:nvSpPr>
          <p:spPr>
            <a:xfrm>
              <a:off x="5909850" y="8401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9" name="Google Shape;1859;p17"/>
            <p:cNvSpPr/>
            <p:nvPr/>
          </p:nvSpPr>
          <p:spPr>
            <a:xfrm>
              <a:off x="5909850" y="9906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0" name="Google Shape;1860;p17"/>
            <p:cNvSpPr/>
            <p:nvPr/>
          </p:nvSpPr>
          <p:spPr>
            <a:xfrm>
              <a:off x="5909850" y="15927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1" name="Google Shape;1861;p17"/>
            <p:cNvSpPr/>
            <p:nvPr/>
          </p:nvSpPr>
          <p:spPr>
            <a:xfrm>
              <a:off x="5909850"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2" name="Google Shape;1862;p17"/>
            <p:cNvSpPr/>
            <p:nvPr/>
          </p:nvSpPr>
          <p:spPr>
            <a:xfrm>
              <a:off x="5909850"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3" name="Google Shape;1863;p17"/>
            <p:cNvSpPr/>
            <p:nvPr/>
          </p:nvSpPr>
          <p:spPr>
            <a:xfrm>
              <a:off x="5909850" y="24957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4" name="Google Shape;1864;p17"/>
            <p:cNvSpPr/>
            <p:nvPr/>
          </p:nvSpPr>
          <p:spPr>
            <a:xfrm>
              <a:off x="5909850" y="33988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5" name="Google Shape;1865;p17"/>
            <p:cNvSpPr/>
            <p:nvPr/>
          </p:nvSpPr>
          <p:spPr>
            <a:xfrm>
              <a:off x="5909850"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6" name="Google Shape;1866;p17"/>
            <p:cNvSpPr/>
            <p:nvPr/>
          </p:nvSpPr>
          <p:spPr>
            <a:xfrm>
              <a:off x="5909850" y="46029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7" name="Google Shape;1867;p17"/>
            <p:cNvSpPr/>
            <p:nvPr/>
          </p:nvSpPr>
          <p:spPr>
            <a:xfrm>
              <a:off x="5909850" y="47534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8" name="Google Shape;1868;p17"/>
            <p:cNvSpPr/>
            <p:nvPr/>
          </p:nvSpPr>
          <p:spPr>
            <a:xfrm>
              <a:off x="5909850" y="53554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9" name="Google Shape;1869;p17"/>
            <p:cNvSpPr/>
            <p:nvPr/>
          </p:nvSpPr>
          <p:spPr>
            <a:xfrm>
              <a:off x="6060375"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0" name="Google Shape;1870;p17"/>
            <p:cNvSpPr/>
            <p:nvPr/>
          </p:nvSpPr>
          <p:spPr>
            <a:xfrm>
              <a:off x="6060375"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1" name="Google Shape;1871;p17"/>
            <p:cNvSpPr/>
            <p:nvPr/>
          </p:nvSpPr>
          <p:spPr>
            <a:xfrm>
              <a:off x="6060375"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2" name="Google Shape;1872;p17"/>
            <p:cNvSpPr/>
            <p:nvPr/>
          </p:nvSpPr>
          <p:spPr>
            <a:xfrm>
              <a:off x="6060375"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3" name="Google Shape;1873;p17"/>
            <p:cNvSpPr/>
            <p:nvPr/>
          </p:nvSpPr>
          <p:spPr>
            <a:xfrm>
              <a:off x="6060375"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4" name="Google Shape;1874;p17"/>
            <p:cNvSpPr/>
            <p:nvPr/>
          </p:nvSpPr>
          <p:spPr>
            <a:xfrm>
              <a:off x="6060375"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5" name="Google Shape;1875;p17"/>
            <p:cNvSpPr/>
            <p:nvPr/>
          </p:nvSpPr>
          <p:spPr>
            <a:xfrm>
              <a:off x="6060375"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6" name="Google Shape;1876;p17"/>
            <p:cNvSpPr/>
            <p:nvPr/>
          </p:nvSpPr>
          <p:spPr>
            <a:xfrm>
              <a:off x="6060375"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7" name="Google Shape;1877;p17"/>
            <p:cNvSpPr/>
            <p:nvPr/>
          </p:nvSpPr>
          <p:spPr>
            <a:xfrm>
              <a:off x="6210875"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8" name="Google Shape;1878;p17"/>
            <p:cNvSpPr/>
            <p:nvPr/>
          </p:nvSpPr>
          <p:spPr>
            <a:xfrm>
              <a:off x="6210875" y="6896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9" name="Google Shape;1879;p17"/>
            <p:cNvSpPr/>
            <p:nvPr/>
          </p:nvSpPr>
          <p:spPr>
            <a:xfrm>
              <a:off x="621087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0" name="Google Shape;1880;p17"/>
            <p:cNvSpPr/>
            <p:nvPr/>
          </p:nvSpPr>
          <p:spPr>
            <a:xfrm>
              <a:off x="6210875" y="32483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1" name="Google Shape;1881;p17"/>
            <p:cNvSpPr/>
            <p:nvPr/>
          </p:nvSpPr>
          <p:spPr>
            <a:xfrm>
              <a:off x="6210875" y="36998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2" name="Google Shape;1882;p17"/>
            <p:cNvSpPr/>
            <p:nvPr/>
          </p:nvSpPr>
          <p:spPr>
            <a:xfrm>
              <a:off x="6361375" y="1442200"/>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3" name="Google Shape;1883;p17"/>
            <p:cNvSpPr/>
            <p:nvPr/>
          </p:nvSpPr>
          <p:spPr>
            <a:xfrm>
              <a:off x="6361375" y="264627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4" name="Google Shape;1884;p17"/>
            <p:cNvSpPr/>
            <p:nvPr/>
          </p:nvSpPr>
          <p:spPr>
            <a:xfrm>
              <a:off x="6662400"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85" name="Google Shape;1885;p17"/>
          <p:cNvSpPr txBox="1"/>
          <p:nvPr>
            <p:ph idx="12" type="sldNum"/>
          </p:nvPr>
        </p:nvSpPr>
        <p:spPr>
          <a:xfrm>
            <a:off x="91531" y="472020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1886" name="Shape 1886"/>
        <p:cNvGrpSpPr/>
        <p:nvPr/>
      </p:nvGrpSpPr>
      <p:grpSpPr>
        <a:xfrm>
          <a:off x="0" y="0"/>
          <a:ext cx="0" cy="0"/>
          <a:chOff x="0" y="0"/>
          <a:chExt cx="0" cy="0"/>
        </a:xfrm>
      </p:grpSpPr>
      <p:sp>
        <p:nvSpPr>
          <p:cNvPr id="1887" name="Google Shape;1887;p18"/>
          <p:cNvSpPr txBox="1"/>
          <p:nvPr>
            <p:ph type="title"/>
          </p:nvPr>
        </p:nvSpPr>
        <p:spPr>
          <a:xfrm>
            <a:off x="718300" y="739375"/>
            <a:ext cx="67611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888" name="Google Shape;1888;p18"/>
          <p:cNvSpPr txBox="1"/>
          <p:nvPr>
            <p:ph idx="1" type="body"/>
          </p:nvPr>
        </p:nvSpPr>
        <p:spPr>
          <a:xfrm>
            <a:off x="718300" y="1762650"/>
            <a:ext cx="3242400" cy="30870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1889" name="Google Shape;1889;p18"/>
          <p:cNvSpPr txBox="1"/>
          <p:nvPr>
            <p:ph idx="2" type="body"/>
          </p:nvPr>
        </p:nvSpPr>
        <p:spPr>
          <a:xfrm>
            <a:off x="4156071" y="1762650"/>
            <a:ext cx="3242400" cy="30870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1890" name="Google Shape;1890;p18"/>
          <p:cNvSpPr txBox="1"/>
          <p:nvPr>
            <p:ph idx="12" type="sldNum"/>
          </p:nvPr>
        </p:nvSpPr>
        <p:spPr>
          <a:xfrm>
            <a:off x="91531" y="472020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grpSp>
        <p:nvGrpSpPr>
          <p:cNvPr id="1891" name="Google Shape;1891;p18"/>
          <p:cNvGrpSpPr/>
          <p:nvPr/>
        </p:nvGrpSpPr>
        <p:grpSpPr>
          <a:xfrm rot="10800000">
            <a:off x="8851487" y="28707"/>
            <a:ext cx="264012" cy="5086302"/>
            <a:chOff x="5307800" y="238125"/>
            <a:chExt cx="271925" cy="5238750"/>
          </a:xfrm>
        </p:grpSpPr>
        <p:sp>
          <p:nvSpPr>
            <p:cNvPr id="1892" name="Google Shape;1892;p18"/>
            <p:cNvSpPr/>
            <p:nvPr/>
          </p:nvSpPr>
          <p:spPr>
            <a:xfrm>
              <a:off x="5307800" y="2381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3" name="Google Shape;1893;p18"/>
            <p:cNvSpPr/>
            <p:nvPr/>
          </p:nvSpPr>
          <p:spPr>
            <a:xfrm>
              <a:off x="5307800" y="3886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4" name="Google Shape;1894;p18"/>
            <p:cNvSpPr/>
            <p:nvPr/>
          </p:nvSpPr>
          <p:spPr>
            <a:xfrm>
              <a:off x="5307800" y="53912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5" name="Google Shape;1895;p18"/>
            <p:cNvSpPr/>
            <p:nvPr/>
          </p:nvSpPr>
          <p:spPr>
            <a:xfrm>
              <a:off x="5307800" y="6896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6" name="Google Shape;1896;p18"/>
            <p:cNvSpPr/>
            <p:nvPr/>
          </p:nvSpPr>
          <p:spPr>
            <a:xfrm>
              <a:off x="5307800" y="8401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7" name="Google Shape;1897;p18"/>
            <p:cNvSpPr/>
            <p:nvPr/>
          </p:nvSpPr>
          <p:spPr>
            <a:xfrm>
              <a:off x="5307800" y="9906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8" name="Google Shape;1898;p18"/>
            <p:cNvSpPr/>
            <p:nvPr/>
          </p:nvSpPr>
          <p:spPr>
            <a:xfrm>
              <a:off x="5307800" y="11411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9" name="Google Shape;1899;p18"/>
            <p:cNvSpPr/>
            <p:nvPr/>
          </p:nvSpPr>
          <p:spPr>
            <a:xfrm>
              <a:off x="5307800" y="129170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0" name="Google Shape;1900;p18"/>
            <p:cNvSpPr/>
            <p:nvPr/>
          </p:nvSpPr>
          <p:spPr>
            <a:xfrm>
              <a:off x="5307800" y="14422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1" name="Google Shape;1901;p18"/>
            <p:cNvSpPr/>
            <p:nvPr/>
          </p:nvSpPr>
          <p:spPr>
            <a:xfrm>
              <a:off x="5307800" y="15927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2" name="Google Shape;1902;p18"/>
            <p:cNvSpPr/>
            <p:nvPr/>
          </p:nvSpPr>
          <p:spPr>
            <a:xfrm>
              <a:off x="5307800" y="17432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3" name="Google Shape;1903;p18"/>
            <p:cNvSpPr/>
            <p:nvPr/>
          </p:nvSpPr>
          <p:spPr>
            <a:xfrm>
              <a:off x="5307800" y="18937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4" name="Google Shape;1904;p18"/>
            <p:cNvSpPr/>
            <p:nvPr/>
          </p:nvSpPr>
          <p:spPr>
            <a:xfrm>
              <a:off x="5307800"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5" name="Google Shape;1905;p18"/>
            <p:cNvSpPr/>
            <p:nvPr/>
          </p:nvSpPr>
          <p:spPr>
            <a:xfrm>
              <a:off x="5307800" y="21947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6" name="Google Shape;1906;p18"/>
            <p:cNvSpPr/>
            <p:nvPr/>
          </p:nvSpPr>
          <p:spPr>
            <a:xfrm>
              <a:off x="5307800" y="23452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7" name="Google Shape;1907;p18"/>
            <p:cNvSpPr/>
            <p:nvPr/>
          </p:nvSpPr>
          <p:spPr>
            <a:xfrm>
              <a:off x="5307800" y="24957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8" name="Google Shape;1908;p18"/>
            <p:cNvSpPr/>
            <p:nvPr/>
          </p:nvSpPr>
          <p:spPr>
            <a:xfrm>
              <a:off x="5307800" y="26462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9" name="Google Shape;1909;p18"/>
            <p:cNvSpPr/>
            <p:nvPr/>
          </p:nvSpPr>
          <p:spPr>
            <a:xfrm>
              <a:off x="5307800"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0" name="Google Shape;1910;p18"/>
            <p:cNvSpPr/>
            <p:nvPr/>
          </p:nvSpPr>
          <p:spPr>
            <a:xfrm>
              <a:off x="5307800" y="29473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1" name="Google Shape;1911;p18"/>
            <p:cNvSpPr/>
            <p:nvPr/>
          </p:nvSpPr>
          <p:spPr>
            <a:xfrm>
              <a:off x="5307800" y="30978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2" name="Google Shape;1912;p18"/>
            <p:cNvSpPr/>
            <p:nvPr/>
          </p:nvSpPr>
          <p:spPr>
            <a:xfrm>
              <a:off x="5307800" y="32483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3" name="Google Shape;1913;p18"/>
            <p:cNvSpPr/>
            <p:nvPr/>
          </p:nvSpPr>
          <p:spPr>
            <a:xfrm>
              <a:off x="5307800" y="33988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4" name="Google Shape;1914;p18"/>
            <p:cNvSpPr/>
            <p:nvPr/>
          </p:nvSpPr>
          <p:spPr>
            <a:xfrm>
              <a:off x="5307800" y="35493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5" name="Google Shape;1915;p18"/>
            <p:cNvSpPr/>
            <p:nvPr/>
          </p:nvSpPr>
          <p:spPr>
            <a:xfrm>
              <a:off x="5307800" y="36998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6" name="Google Shape;1916;p18"/>
            <p:cNvSpPr/>
            <p:nvPr/>
          </p:nvSpPr>
          <p:spPr>
            <a:xfrm>
              <a:off x="5307800" y="38503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7" name="Google Shape;1917;p18"/>
            <p:cNvSpPr/>
            <p:nvPr/>
          </p:nvSpPr>
          <p:spPr>
            <a:xfrm>
              <a:off x="5307800" y="40008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8" name="Google Shape;1918;p18"/>
            <p:cNvSpPr/>
            <p:nvPr/>
          </p:nvSpPr>
          <p:spPr>
            <a:xfrm>
              <a:off x="5307800" y="41514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9" name="Google Shape;1919;p18"/>
            <p:cNvSpPr/>
            <p:nvPr/>
          </p:nvSpPr>
          <p:spPr>
            <a:xfrm>
              <a:off x="5307800" y="430190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0" name="Google Shape;1920;p18"/>
            <p:cNvSpPr/>
            <p:nvPr/>
          </p:nvSpPr>
          <p:spPr>
            <a:xfrm>
              <a:off x="5307800" y="44524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1" name="Google Shape;1921;p18"/>
            <p:cNvSpPr/>
            <p:nvPr/>
          </p:nvSpPr>
          <p:spPr>
            <a:xfrm>
              <a:off x="5307800" y="46029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2" name="Google Shape;1922;p18"/>
            <p:cNvSpPr/>
            <p:nvPr/>
          </p:nvSpPr>
          <p:spPr>
            <a:xfrm>
              <a:off x="5307800" y="47534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3" name="Google Shape;1923;p18"/>
            <p:cNvSpPr/>
            <p:nvPr/>
          </p:nvSpPr>
          <p:spPr>
            <a:xfrm>
              <a:off x="5307800" y="49039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4" name="Google Shape;1924;p18"/>
            <p:cNvSpPr/>
            <p:nvPr/>
          </p:nvSpPr>
          <p:spPr>
            <a:xfrm>
              <a:off x="5307800" y="505445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5" name="Google Shape;1925;p18"/>
            <p:cNvSpPr/>
            <p:nvPr/>
          </p:nvSpPr>
          <p:spPr>
            <a:xfrm>
              <a:off x="5307800"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6" name="Google Shape;1926;p18"/>
            <p:cNvSpPr/>
            <p:nvPr/>
          </p:nvSpPr>
          <p:spPr>
            <a:xfrm>
              <a:off x="5307800" y="53554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7" name="Google Shape;1927;p18"/>
            <p:cNvSpPr/>
            <p:nvPr/>
          </p:nvSpPr>
          <p:spPr>
            <a:xfrm>
              <a:off x="5458325" y="2381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8" name="Google Shape;1928;p18"/>
            <p:cNvSpPr/>
            <p:nvPr/>
          </p:nvSpPr>
          <p:spPr>
            <a:xfrm>
              <a:off x="5458325" y="53912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9" name="Google Shape;1929;p18"/>
            <p:cNvSpPr/>
            <p:nvPr/>
          </p:nvSpPr>
          <p:spPr>
            <a:xfrm>
              <a:off x="5458325" y="9906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0" name="Google Shape;1930;p18"/>
            <p:cNvSpPr/>
            <p:nvPr/>
          </p:nvSpPr>
          <p:spPr>
            <a:xfrm>
              <a:off x="5458325" y="11411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1" name="Google Shape;1931;p18"/>
            <p:cNvSpPr/>
            <p:nvPr/>
          </p:nvSpPr>
          <p:spPr>
            <a:xfrm>
              <a:off x="5458325" y="14422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2" name="Google Shape;1932;p18"/>
            <p:cNvSpPr/>
            <p:nvPr/>
          </p:nvSpPr>
          <p:spPr>
            <a:xfrm>
              <a:off x="5458325" y="15927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3" name="Google Shape;1933;p18"/>
            <p:cNvSpPr/>
            <p:nvPr/>
          </p:nvSpPr>
          <p:spPr>
            <a:xfrm>
              <a:off x="5458325" y="21947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4" name="Google Shape;1934;p18"/>
            <p:cNvSpPr/>
            <p:nvPr/>
          </p:nvSpPr>
          <p:spPr>
            <a:xfrm>
              <a:off x="5458325" y="23452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5" name="Google Shape;1935;p18"/>
            <p:cNvSpPr/>
            <p:nvPr/>
          </p:nvSpPr>
          <p:spPr>
            <a:xfrm>
              <a:off x="5458325" y="24957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6" name="Google Shape;1936;p18"/>
            <p:cNvSpPr/>
            <p:nvPr/>
          </p:nvSpPr>
          <p:spPr>
            <a:xfrm>
              <a:off x="5458325" y="26462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7" name="Google Shape;1937;p18"/>
            <p:cNvSpPr/>
            <p:nvPr/>
          </p:nvSpPr>
          <p:spPr>
            <a:xfrm>
              <a:off x="5458325" y="29473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8" name="Google Shape;1938;p18"/>
            <p:cNvSpPr/>
            <p:nvPr/>
          </p:nvSpPr>
          <p:spPr>
            <a:xfrm>
              <a:off x="5458325" y="32483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9" name="Google Shape;1939;p18"/>
            <p:cNvSpPr/>
            <p:nvPr/>
          </p:nvSpPr>
          <p:spPr>
            <a:xfrm>
              <a:off x="5458325" y="33988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0" name="Google Shape;1940;p18"/>
            <p:cNvSpPr/>
            <p:nvPr/>
          </p:nvSpPr>
          <p:spPr>
            <a:xfrm>
              <a:off x="5458325" y="36998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1" name="Google Shape;1941;p18"/>
            <p:cNvSpPr/>
            <p:nvPr/>
          </p:nvSpPr>
          <p:spPr>
            <a:xfrm>
              <a:off x="5458325" y="38503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2" name="Google Shape;1942;p18"/>
            <p:cNvSpPr/>
            <p:nvPr/>
          </p:nvSpPr>
          <p:spPr>
            <a:xfrm>
              <a:off x="5458325" y="40008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3" name="Google Shape;1943;p18"/>
            <p:cNvSpPr/>
            <p:nvPr/>
          </p:nvSpPr>
          <p:spPr>
            <a:xfrm>
              <a:off x="5458325" y="41514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4" name="Google Shape;1944;p18"/>
            <p:cNvSpPr/>
            <p:nvPr/>
          </p:nvSpPr>
          <p:spPr>
            <a:xfrm>
              <a:off x="5458325" y="46029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5" name="Google Shape;1945;p18"/>
            <p:cNvSpPr/>
            <p:nvPr/>
          </p:nvSpPr>
          <p:spPr>
            <a:xfrm>
              <a:off x="5458325" y="47534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6" name="Google Shape;1946;p18"/>
            <p:cNvSpPr/>
            <p:nvPr/>
          </p:nvSpPr>
          <p:spPr>
            <a:xfrm>
              <a:off x="5458325" y="505445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7" name="Google Shape;1947;p18"/>
            <p:cNvSpPr/>
            <p:nvPr/>
          </p:nvSpPr>
          <p:spPr>
            <a:xfrm>
              <a:off x="5458325" y="52049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8" name="Google Shape;1948;p18"/>
            <p:cNvSpPr/>
            <p:nvPr/>
          </p:nvSpPr>
          <p:spPr>
            <a:xfrm>
              <a:off x="5458325" y="53554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49" name="Google Shape;1949;p18"/>
          <p:cNvGrpSpPr/>
          <p:nvPr/>
        </p:nvGrpSpPr>
        <p:grpSpPr>
          <a:xfrm rot="10800000">
            <a:off x="7828571" y="28707"/>
            <a:ext cx="1140783" cy="5086302"/>
            <a:chOff x="5458325" y="238125"/>
            <a:chExt cx="1174975" cy="5238750"/>
          </a:xfrm>
        </p:grpSpPr>
        <p:sp>
          <p:nvSpPr>
            <p:cNvPr id="1950" name="Google Shape;1950;p18"/>
            <p:cNvSpPr/>
            <p:nvPr/>
          </p:nvSpPr>
          <p:spPr>
            <a:xfrm>
              <a:off x="5458325" y="3886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1" name="Google Shape;1951;p18"/>
            <p:cNvSpPr/>
            <p:nvPr/>
          </p:nvSpPr>
          <p:spPr>
            <a:xfrm>
              <a:off x="5458325" y="6896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2" name="Google Shape;1952;p18"/>
            <p:cNvSpPr/>
            <p:nvPr/>
          </p:nvSpPr>
          <p:spPr>
            <a:xfrm>
              <a:off x="5458325" y="8401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3" name="Google Shape;1953;p18"/>
            <p:cNvSpPr/>
            <p:nvPr/>
          </p:nvSpPr>
          <p:spPr>
            <a:xfrm>
              <a:off x="5458325" y="129170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4" name="Google Shape;1954;p18"/>
            <p:cNvSpPr/>
            <p:nvPr/>
          </p:nvSpPr>
          <p:spPr>
            <a:xfrm>
              <a:off x="5458325" y="17432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5" name="Google Shape;1955;p18"/>
            <p:cNvSpPr/>
            <p:nvPr/>
          </p:nvSpPr>
          <p:spPr>
            <a:xfrm>
              <a:off x="5458325" y="1893725"/>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6" name="Google Shape;1956;p18"/>
            <p:cNvSpPr/>
            <p:nvPr/>
          </p:nvSpPr>
          <p:spPr>
            <a:xfrm>
              <a:off x="5458325" y="20442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7" name="Google Shape;1957;p18"/>
            <p:cNvSpPr/>
            <p:nvPr/>
          </p:nvSpPr>
          <p:spPr>
            <a:xfrm>
              <a:off x="5458325" y="2796800"/>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8" name="Google Shape;1958;p18"/>
            <p:cNvSpPr/>
            <p:nvPr/>
          </p:nvSpPr>
          <p:spPr>
            <a:xfrm>
              <a:off x="5458325" y="30978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9" name="Google Shape;1959;p18"/>
            <p:cNvSpPr/>
            <p:nvPr/>
          </p:nvSpPr>
          <p:spPr>
            <a:xfrm>
              <a:off x="5458325" y="35493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0" name="Google Shape;1960;p18"/>
            <p:cNvSpPr/>
            <p:nvPr/>
          </p:nvSpPr>
          <p:spPr>
            <a:xfrm>
              <a:off x="5458325" y="430190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1" name="Google Shape;1961;p18"/>
            <p:cNvSpPr/>
            <p:nvPr/>
          </p:nvSpPr>
          <p:spPr>
            <a:xfrm>
              <a:off x="5458325" y="44524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2" name="Google Shape;1962;p18"/>
            <p:cNvSpPr/>
            <p:nvPr/>
          </p:nvSpPr>
          <p:spPr>
            <a:xfrm>
              <a:off x="5458325" y="49039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3" name="Google Shape;1963;p18"/>
            <p:cNvSpPr/>
            <p:nvPr/>
          </p:nvSpPr>
          <p:spPr>
            <a:xfrm>
              <a:off x="5608825" y="2381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4" name="Google Shape;1964;p18"/>
            <p:cNvSpPr/>
            <p:nvPr/>
          </p:nvSpPr>
          <p:spPr>
            <a:xfrm>
              <a:off x="5608825" y="53912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5" name="Google Shape;1965;p18"/>
            <p:cNvSpPr/>
            <p:nvPr/>
          </p:nvSpPr>
          <p:spPr>
            <a:xfrm>
              <a:off x="5608825"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6" name="Google Shape;1966;p18"/>
            <p:cNvSpPr/>
            <p:nvPr/>
          </p:nvSpPr>
          <p:spPr>
            <a:xfrm>
              <a:off x="5608825" y="8401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7" name="Google Shape;1967;p18"/>
            <p:cNvSpPr/>
            <p:nvPr/>
          </p:nvSpPr>
          <p:spPr>
            <a:xfrm>
              <a:off x="5608825" y="9906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8" name="Google Shape;1968;p18"/>
            <p:cNvSpPr/>
            <p:nvPr/>
          </p:nvSpPr>
          <p:spPr>
            <a:xfrm>
              <a:off x="5608825" y="11411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9" name="Google Shape;1969;p18"/>
            <p:cNvSpPr/>
            <p:nvPr/>
          </p:nvSpPr>
          <p:spPr>
            <a:xfrm>
              <a:off x="5608825" y="129170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0" name="Google Shape;1970;p18"/>
            <p:cNvSpPr/>
            <p:nvPr/>
          </p:nvSpPr>
          <p:spPr>
            <a:xfrm>
              <a:off x="5608825" y="14422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1" name="Google Shape;1971;p18"/>
            <p:cNvSpPr/>
            <p:nvPr/>
          </p:nvSpPr>
          <p:spPr>
            <a:xfrm>
              <a:off x="5608825" y="15927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2" name="Google Shape;1972;p18"/>
            <p:cNvSpPr/>
            <p:nvPr/>
          </p:nvSpPr>
          <p:spPr>
            <a:xfrm>
              <a:off x="5608825" y="174322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3" name="Google Shape;1973;p18"/>
            <p:cNvSpPr/>
            <p:nvPr/>
          </p:nvSpPr>
          <p:spPr>
            <a:xfrm>
              <a:off x="5608825"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4" name="Google Shape;1974;p18"/>
            <p:cNvSpPr/>
            <p:nvPr/>
          </p:nvSpPr>
          <p:spPr>
            <a:xfrm>
              <a:off x="5608825" y="20442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5" name="Google Shape;1975;p18"/>
            <p:cNvSpPr/>
            <p:nvPr/>
          </p:nvSpPr>
          <p:spPr>
            <a:xfrm>
              <a:off x="5608825" y="21947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6" name="Google Shape;1976;p18"/>
            <p:cNvSpPr/>
            <p:nvPr/>
          </p:nvSpPr>
          <p:spPr>
            <a:xfrm>
              <a:off x="5608825" y="24957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7" name="Google Shape;1977;p18"/>
            <p:cNvSpPr/>
            <p:nvPr/>
          </p:nvSpPr>
          <p:spPr>
            <a:xfrm>
              <a:off x="560882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8" name="Google Shape;1978;p18"/>
            <p:cNvSpPr/>
            <p:nvPr/>
          </p:nvSpPr>
          <p:spPr>
            <a:xfrm>
              <a:off x="5608825" y="29473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9" name="Google Shape;1979;p18"/>
            <p:cNvSpPr/>
            <p:nvPr/>
          </p:nvSpPr>
          <p:spPr>
            <a:xfrm>
              <a:off x="5608825" y="30978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0" name="Google Shape;1980;p18"/>
            <p:cNvSpPr/>
            <p:nvPr/>
          </p:nvSpPr>
          <p:spPr>
            <a:xfrm>
              <a:off x="5608825" y="32483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1" name="Google Shape;1981;p18"/>
            <p:cNvSpPr/>
            <p:nvPr/>
          </p:nvSpPr>
          <p:spPr>
            <a:xfrm>
              <a:off x="5608825" y="33988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2" name="Google Shape;1982;p18"/>
            <p:cNvSpPr/>
            <p:nvPr/>
          </p:nvSpPr>
          <p:spPr>
            <a:xfrm>
              <a:off x="5608825" y="35493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3" name="Google Shape;1983;p18"/>
            <p:cNvSpPr/>
            <p:nvPr/>
          </p:nvSpPr>
          <p:spPr>
            <a:xfrm>
              <a:off x="5608825" y="36998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4" name="Google Shape;1984;p18"/>
            <p:cNvSpPr/>
            <p:nvPr/>
          </p:nvSpPr>
          <p:spPr>
            <a:xfrm>
              <a:off x="5608825" y="38503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5" name="Google Shape;1985;p18"/>
            <p:cNvSpPr/>
            <p:nvPr/>
          </p:nvSpPr>
          <p:spPr>
            <a:xfrm>
              <a:off x="5608825" y="40008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6" name="Google Shape;1986;p18"/>
            <p:cNvSpPr/>
            <p:nvPr/>
          </p:nvSpPr>
          <p:spPr>
            <a:xfrm>
              <a:off x="5608825" y="430190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7" name="Google Shape;1987;p18"/>
            <p:cNvSpPr/>
            <p:nvPr/>
          </p:nvSpPr>
          <p:spPr>
            <a:xfrm>
              <a:off x="5608825" y="44524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8" name="Google Shape;1988;p18"/>
            <p:cNvSpPr/>
            <p:nvPr/>
          </p:nvSpPr>
          <p:spPr>
            <a:xfrm>
              <a:off x="5608825" y="46029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9" name="Google Shape;1989;p18"/>
            <p:cNvSpPr/>
            <p:nvPr/>
          </p:nvSpPr>
          <p:spPr>
            <a:xfrm>
              <a:off x="5608825" y="47534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0" name="Google Shape;1990;p18"/>
            <p:cNvSpPr/>
            <p:nvPr/>
          </p:nvSpPr>
          <p:spPr>
            <a:xfrm>
              <a:off x="5608825" y="49039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1" name="Google Shape;1991;p18"/>
            <p:cNvSpPr/>
            <p:nvPr/>
          </p:nvSpPr>
          <p:spPr>
            <a:xfrm>
              <a:off x="5608825" y="505445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2" name="Google Shape;1992;p18"/>
            <p:cNvSpPr/>
            <p:nvPr/>
          </p:nvSpPr>
          <p:spPr>
            <a:xfrm>
              <a:off x="560882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3" name="Google Shape;1993;p18"/>
            <p:cNvSpPr/>
            <p:nvPr/>
          </p:nvSpPr>
          <p:spPr>
            <a:xfrm>
              <a:off x="5608825" y="53554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4" name="Google Shape;1994;p18"/>
            <p:cNvSpPr/>
            <p:nvPr/>
          </p:nvSpPr>
          <p:spPr>
            <a:xfrm>
              <a:off x="5759350" y="2381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5" name="Google Shape;1995;p18"/>
            <p:cNvSpPr/>
            <p:nvPr/>
          </p:nvSpPr>
          <p:spPr>
            <a:xfrm>
              <a:off x="5759350" y="8401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6" name="Google Shape;1996;p18"/>
            <p:cNvSpPr/>
            <p:nvPr/>
          </p:nvSpPr>
          <p:spPr>
            <a:xfrm>
              <a:off x="5759350" y="11411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7" name="Google Shape;1997;p18"/>
            <p:cNvSpPr/>
            <p:nvPr/>
          </p:nvSpPr>
          <p:spPr>
            <a:xfrm>
              <a:off x="5759350" y="14422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8" name="Google Shape;1998;p18"/>
            <p:cNvSpPr/>
            <p:nvPr/>
          </p:nvSpPr>
          <p:spPr>
            <a:xfrm>
              <a:off x="5759350" y="18937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9" name="Google Shape;1999;p18"/>
            <p:cNvSpPr/>
            <p:nvPr/>
          </p:nvSpPr>
          <p:spPr>
            <a:xfrm>
              <a:off x="5759350" y="24957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0" name="Google Shape;2000;p18"/>
            <p:cNvSpPr/>
            <p:nvPr/>
          </p:nvSpPr>
          <p:spPr>
            <a:xfrm>
              <a:off x="5759350" y="26462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1" name="Google Shape;2001;p18"/>
            <p:cNvSpPr/>
            <p:nvPr/>
          </p:nvSpPr>
          <p:spPr>
            <a:xfrm>
              <a:off x="5759350" y="36998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2" name="Google Shape;2002;p18"/>
            <p:cNvSpPr/>
            <p:nvPr/>
          </p:nvSpPr>
          <p:spPr>
            <a:xfrm>
              <a:off x="5759350" y="41514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3" name="Google Shape;2003;p18"/>
            <p:cNvSpPr/>
            <p:nvPr/>
          </p:nvSpPr>
          <p:spPr>
            <a:xfrm>
              <a:off x="5759350" y="49039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4" name="Google Shape;2004;p18"/>
            <p:cNvSpPr/>
            <p:nvPr/>
          </p:nvSpPr>
          <p:spPr>
            <a:xfrm>
              <a:off x="5759350" y="53554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5" name="Google Shape;2005;p18"/>
            <p:cNvSpPr/>
            <p:nvPr/>
          </p:nvSpPr>
          <p:spPr>
            <a:xfrm>
              <a:off x="5909850"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6" name="Google Shape;2006;p18"/>
            <p:cNvSpPr/>
            <p:nvPr/>
          </p:nvSpPr>
          <p:spPr>
            <a:xfrm>
              <a:off x="5909850"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7" name="Google Shape;2007;p18"/>
            <p:cNvSpPr/>
            <p:nvPr/>
          </p:nvSpPr>
          <p:spPr>
            <a:xfrm>
              <a:off x="5909850" y="27968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8" name="Google Shape;2008;p18"/>
            <p:cNvSpPr/>
            <p:nvPr/>
          </p:nvSpPr>
          <p:spPr>
            <a:xfrm>
              <a:off x="6060375" y="47534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9" name="Google Shape;2009;p18"/>
            <p:cNvSpPr/>
            <p:nvPr/>
          </p:nvSpPr>
          <p:spPr>
            <a:xfrm>
              <a:off x="621087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0" name="Google Shape;2010;p18"/>
            <p:cNvSpPr/>
            <p:nvPr/>
          </p:nvSpPr>
          <p:spPr>
            <a:xfrm>
              <a:off x="621087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1" name="Google Shape;2011;p18"/>
            <p:cNvSpPr/>
            <p:nvPr/>
          </p:nvSpPr>
          <p:spPr>
            <a:xfrm>
              <a:off x="6511900" y="99067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12" name="Google Shape;2012;p18"/>
          <p:cNvGrpSpPr/>
          <p:nvPr/>
        </p:nvGrpSpPr>
        <p:grpSpPr>
          <a:xfrm rot="10800000">
            <a:off x="7682451" y="28707"/>
            <a:ext cx="994639" cy="4940182"/>
            <a:chOff x="5759350" y="388625"/>
            <a:chExt cx="1024450" cy="5088250"/>
          </a:xfrm>
        </p:grpSpPr>
        <p:sp>
          <p:nvSpPr>
            <p:cNvPr id="2013" name="Google Shape;2013;p18"/>
            <p:cNvSpPr/>
            <p:nvPr/>
          </p:nvSpPr>
          <p:spPr>
            <a:xfrm>
              <a:off x="5759350"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4" name="Google Shape;2014;p18"/>
            <p:cNvSpPr/>
            <p:nvPr/>
          </p:nvSpPr>
          <p:spPr>
            <a:xfrm>
              <a:off x="5759350"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5" name="Google Shape;2015;p18"/>
            <p:cNvSpPr/>
            <p:nvPr/>
          </p:nvSpPr>
          <p:spPr>
            <a:xfrm>
              <a:off x="5759350"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6" name="Google Shape;2016;p18"/>
            <p:cNvSpPr/>
            <p:nvPr/>
          </p:nvSpPr>
          <p:spPr>
            <a:xfrm>
              <a:off x="5759350"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7" name="Google Shape;2017;p18"/>
            <p:cNvSpPr/>
            <p:nvPr/>
          </p:nvSpPr>
          <p:spPr>
            <a:xfrm>
              <a:off x="5759350"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8" name="Google Shape;2018;p18"/>
            <p:cNvSpPr/>
            <p:nvPr/>
          </p:nvSpPr>
          <p:spPr>
            <a:xfrm>
              <a:off x="5759350"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9" name="Google Shape;2019;p18"/>
            <p:cNvSpPr/>
            <p:nvPr/>
          </p:nvSpPr>
          <p:spPr>
            <a:xfrm>
              <a:off x="5759350"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0" name="Google Shape;2020;p18"/>
            <p:cNvSpPr/>
            <p:nvPr/>
          </p:nvSpPr>
          <p:spPr>
            <a:xfrm>
              <a:off x="5909850" y="3886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1" name="Google Shape;2021;p18"/>
            <p:cNvSpPr/>
            <p:nvPr/>
          </p:nvSpPr>
          <p:spPr>
            <a:xfrm>
              <a:off x="5909850"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2" name="Google Shape;2022;p18"/>
            <p:cNvSpPr/>
            <p:nvPr/>
          </p:nvSpPr>
          <p:spPr>
            <a:xfrm>
              <a:off x="5909850"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3" name="Google Shape;2023;p18"/>
            <p:cNvSpPr/>
            <p:nvPr/>
          </p:nvSpPr>
          <p:spPr>
            <a:xfrm>
              <a:off x="5909850" y="14422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4" name="Google Shape;2024;p18"/>
            <p:cNvSpPr/>
            <p:nvPr/>
          </p:nvSpPr>
          <p:spPr>
            <a:xfrm>
              <a:off x="5909850" y="17432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5" name="Google Shape;2025;p18"/>
            <p:cNvSpPr/>
            <p:nvPr/>
          </p:nvSpPr>
          <p:spPr>
            <a:xfrm>
              <a:off x="5909850"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6" name="Google Shape;2026;p18"/>
            <p:cNvSpPr/>
            <p:nvPr/>
          </p:nvSpPr>
          <p:spPr>
            <a:xfrm>
              <a:off x="590985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7" name="Google Shape;2027;p18"/>
            <p:cNvSpPr/>
            <p:nvPr/>
          </p:nvSpPr>
          <p:spPr>
            <a:xfrm>
              <a:off x="5909850" y="29473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8" name="Google Shape;2028;p18"/>
            <p:cNvSpPr/>
            <p:nvPr/>
          </p:nvSpPr>
          <p:spPr>
            <a:xfrm>
              <a:off x="5909850"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9" name="Google Shape;2029;p18"/>
            <p:cNvSpPr/>
            <p:nvPr/>
          </p:nvSpPr>
          <p:spPr>
            <a:xfrm>
              <a:off x="5909850" y="32483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0" name="Google Shape;2030;p18"/>
            <p:cNvSpPr/>
            <p:nvPr/>
          </p:nvSpPr>
          <p:spPr>
            <a:xfrm>
              <a:off x="5909850"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1" name="Google Shape;2031;p18"/>
            <p:cNvSpPr/>
            <p:nvPr/>
          </p:nvSpPr>
          <p:spPr>
            <a:xfrm>
              <a:off x="5909850" y="36998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2" name="Google Shape;2032;p18"/>
            <p:cNvSpPr/>
            <p:nvPr/>
          </p:nvSpPr>
          <p:spPr>
            <a:xfrm>
              <a:off x="5909850" y="38503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3" name="Google Shape;2033;p18"/>
            <p:cNvSpPr/>
            <p:nvPr/>
          </p:nvSpPr>
          <p:spPr>
            <a:xfrm>
              <a:off x="5909850"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4" name="Google Shape;2034;p18"/>
            <p:cNvSpPr/>
            <p:nvPr/>
          </p:nvSpPr>
          <p:spPr>
            <a:xfrm>
              <a:off x="5909850"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5" name="Google Shape;2035;p18"/>
            <p:cNvSpPr/>
            <p:nvPr/>
          </p:nvSpPr>
          <p:spPr>
            <a:xfrm>
              <a:off x="5909850"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6" name="Google Shape;2036;p18"/>
            <p:cNvSpPr/>
            <p:nvPr/>
          </p:nvSpPr>
          <p:spPr>
            <a:xfrm>
              <a:off x="5909850"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7" name="Google Shape;2037;p18"/>
            <p:cNvSpPr/>
            <p:nvPr/>
          </p:nvSpPr>
          <p:spPr>
            <a:xfrm>
              <a:off x="5909850"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8" name="Google Shape;2038;p18"/>
            <p:cNvSpPr/>
            <p:nvPr/>
          </p:nvSpPr>
          <p:spPr>
            <a:xfrm>
              <a:off x="5909850" y="52049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9" name="Google Shape;2039;p18"/>
            <p:cNvSpPr/>
            <p:nvPr/>
          </p:nvSpPr>
          <p:spPr>
            <a:xfrm>
              <a:off x="6060375"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0" name="Google Shape;2040;p18"/>
            <p:cNvSpPr/>
            <p:nvPr/>
          </p:nvSpPr>
          <p:spPr>
            <a:xfrm>
              <a:off x="6060375" y="6896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1" name="Google Shape;2041;p18"/>
            <p:cNvSpPr/>
            <p:nvPr/>
          </p:nvSpPr>
          <p:spPr>
            <a:xfrm>
              <a:off x="6060375" y="9906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2" name="Google Shape;2042;p18"/>
            <p:cNvSpPr/>
            <p:nvPr/>
          </p:nvSpPr>
          <p:spPr>
            <a:xfrm>
              <a:off x="6060375"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3" name="Google Shape;2043;p18"/>
            <p:cNvSpPr/>
            <p:nvPr/>
          </p:nvSpPr>
          <p:spPr>
            <a:xfrm>
              <a:off x="6060375" y="14422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4" name="Google Shape;2044;p18"/>
            <p:cNvSpPr/>
            <p:nvPr/>
          </p:nvSpPr>
          <p:spPr>
            <a:xfrm>
              <a:off x="6060375"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5" name="Google Shape;2045;p18"/>
            <p:cNvSpPr/>
            <p:nvPr/>
          </p:nvSpPr>
          <p:spPr>
            <a:xfrm>
              <a:off x="6060375" y="174322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6" name="Google Shape;2046;p18"/>
            <p:cNvSpPr/>
            <p:nvPr/>
          </p:nvSpPr>
          <p:spPr>
            <a:xfrm>
              <a:off x="6060375" y="21947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7" name="Google Shape;2047;p18"/>
            <p:cNvSpPr/>
            <p:nvPr/>
          </p:nvSpPr>
          <p:spPr>
            <a:xfrm>
              <a:off x="6060375" y="23452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8" name="Google Shape;2048;p18"/>
            <p:cNvSpPr/>
            <p:nvPr/>
          </p:nvSpPr>
          <p:spPr>
            <a:xfrm>
              <a:off x="6060375" y="24957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9" name="Google Shape;2049;p18"/>
            <p:cNvSpPr/>
            <p:nvPr/>
          </p:nvSpPr>
          <p:spPr>
            <a:xfrm>
              <a:off x="6060375" y="26462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0" name="Google Shape;2050;p18"/>
            <p:cNvSpPr/>
            <p:nvPr/>
          </p:nvSpPr>
          <p:spPr>
            <a:xfrm>
              <a:off x="6060375"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1" name="Google Shape;2051;p18"/>
            <p:cNvSpPr/>
            <p:nvPr/>
          </p:nvSpPr>
          <p:spPr>
            <a:xfrm>
              <a:off x="6060375" y="29473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2" name="Google Shape;2052;p18"/>
            <p:cNvSpPr/>
            <p:nvPr/>
          </p:nvSpPr>
          <p:spPr>
            <a:xfrm>
              <a:off x="6060375" y="30978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3" name="Google Shape;2053;p18"/>
            <p:cNvSpPr/>
            <p:nvPr/>
          </p:nvSpPr>
          <p:spPr>
            <a:xfrm>
              <a:off x="6060375" y="32483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4" name="Google Shape;2054;p18"/>
            <p:cNvSpPr/>
            <p:nvPr/>
          </p:nvSpPr>
          <p:spPr>
            <a:xfrm>
              <a:off x="6060375"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5" name="Google Shape;2055;p18"/>
            <p:cNvSpPr/>
            <p:nvPr/>
          </p:nvSpPr>
          <p:spPr>
            <a:xfrm>
              <a:off x="6060375"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6" name="Google Shape;2056;p18"/>
            <p:cNvSpPr/>
            <p:nvPr/>
          </p:nvSpPr>
          <p:spPr>
            <a:xfrm>
              <a:off x="6060375" y="38503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7" name="Google Shape;2057;p18"/>
            <p:cNvSpPr/>
            <p:nvPr/>
          </p:nvSpPr>
          <p:spPr>
            <a:xfrm>
              <a:off x="6060375" y="41514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8" name="Google Shape;2058;p18"/>
            <p:cNvSpPr/>
            <p:nvPr/>
          </p:nvSpPr>
          <p:spPr>
            <a:xfrm>
              <a:off x="6060375"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9" name="Google Shape;2059;p18"/>
            <p:cNvSpPr/>
            <p:nvPr/>
          </p:nvSpPr>
          <p:spPr>
            <a:xfrm>
              <a:off x="6060375"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0" name="Google Shape;2060;p18"/>
            <p:cNvSpPr/>
            <p:nvPr/>
          </p:nvSpPr>
          <p:spPr>
            <a:xfrm>
              <a:off x="6060375" y="46029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1" name="Google Shape;2061;p18"/>
            <p:cNvSpPr/>
            <p:nvPr/>
          </p:nvSpPr>
          <p:spPr>
            <a:xfrm>
              <a:off x="6060375" y="49039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2" name="Google Shape;2062;p18"/>
            <p:cNvSpPr/>
            <p:nvPr/>
          </p:nvSpPr>
          <p:spPr>
            <a:xfrm>
              <a:off x="6060375"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3" name="Google Shape;2063;p18"/>
            <p:cNvSpPr/>
            <p:nvPr/>
          </p:nvSpPr>
          <p:spPr>
            <a:xfrm>
              <a:off x="6060375"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4" name="Google Shape;2064;p18"/>
            <p:cNvSpPr/>
            <p:nvPr/>
          </p:nvSpPr>
          <p:spPr>
            <a:xfrm>
              <a:off x="6060375" y="53554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5" name="Google Shape;2065;p18"/>
            <p:cNvSpPr/>
            <p:nvPr/>
          </p:nvSpPr>
          <p:spPr>
            <a:xfrm>
              <a:off x="6210875" y="53912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6" name="Google Shape;2066;p18"/>
            <p:cNvSpPr/>
            <p:nvPr/>
          </p:nvSpPr>
          <p:spPr>
            <a:xfrm>
              <a:off x="6210875" y="9906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7" name="Google Shape;2067;p18"/>
            <p:cNvSpPr/>
            <p:nvPr/>
          </p:nvSpPr>
          <p:spPr>
            <a:xfrm>
              <a:off x="6210875"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8" name="Google Shape;2068;p18"/>
            <p:cNvSpPr/>
            <p:nvPr/>
          </p:nvSpPr>
          <p:spPr>
            <a:xfrm>
              <a:off x="6210875"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9" name="Google Shape;2069;p18"/>
            <p:cNvSpPr/>
            <p:nvPr/>
          </p:nvSpPr>
          <p:spPr>
            <a:xfrm>
              <a:off x="6210875"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0" name="Google Shape;2070;p18"/>
            <p:cNvSpPr/>
            <p:nvPr/>
          </p:nvSpPr>
          <p:spPr>
            <a:xfrm>
              <a:off x="6210875" y="18937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1" name="Google Shape;2071;p18"/>
            <p:cNvSpPr/>
            <p:nvPr/>
          </p:nvSpPr>
          <p:spPr>
            <a:xfrm>
              <a:off x="6210875"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2" name="Google Shape;2072;p18"/>
            <p:cNvSpPr/>
            <p:nvPr/>
          </p:nvSpPr>
          <p:spPr>
            <a:xfrm>
              <a:off x="6210875" y="21947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3" name="Google Shape;2073;p18"/>
            <p:cNvSpPr/>
            <p:nvPr/>
          </p:nvSpPr>
          <p:spPr>
            <a:xfrm>
              <a:off x="6210875" y="24957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4" name="Google Shape;2074;p18"/>
            <p:cNvSpPr/>
            <p:nvPr/>
          </p:nvSpPr>
          <p:spPr>
            <a:xfrm>
              <a:off x="6210875"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5" name="Google Shape;2075;p18"/>
            <p:cNvSpPr/>
            <p:nvPr/>
          </p:nvSpPr>
          <p:spPr>
            <a:xfrm>
              <a:off x="6210875"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6" name="Google Shape;2076;p18"/>
            <p:cNvSpPr/>
            <p:nvPr/>
          </p:nvSpPr>
          <p:spPr>
            <a:xfrm>
              <a:off x="6210875" y="33988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7" name="Google Shape;2077;p18"/>
            <p:cNvSpPr/>
            <p:nvPr/>
          </p:nvSpPr>
          <p:spPr>
            <a:xfrm>
              <a:off x="6210875"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8" name="Google Shape;2078;p18"/>
            <p:cNvSpPr/>
            <p:nvPr/>
          </p:nvSpPr>
          <p:spPr>
            <a:xfrm>
              <a:off x="6210875"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9" name="Google Shape;2079;p18"/>
            <p:cNvSpPr/>
            <p:nvPr/>
          </p:nvSpPr>
          <p:spPr>
            <a:xfrm>
              <a:off x="6210875" y="41514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0" name="Google Shape;2080;p18"/>
            <p:cNvSpPr/>
            <p:nvPr/>
          </p:nvSpPr>
          <p:spPr>
            <a:xfrm>
              <a:off x="6210875"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1" name="Google Shape;2081;p18"/>
            <p:cNvSpPr/>
            <p:nvPr/>
          </p:nvSpPr>
          <p:spPr>
            <a:xfrm>
              <a:off x="6210875"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2" name="Google Shape;2082;p18"/>
            <p:cNvSpPr/>
            <p:nvPr/>
          </p:nvSpPr>
          <p:spPr>
            <a:xfrm>
              <a:off x="6210875" y="46029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3" name="Google Shape;2083;p18"/>
            <p:cNvSpPr/>
            <p:nvPr/>
          </p:nvSpPr>
          <p:spPr>
            <a:xfrm>
              <a:off x="6210875"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4" name="Google Shape;2084;p18"/>
            <p:cNvSpPr/>
            <p:nvPr/>
          </p:nvSpPr>
          <p:spPr>
            <a:xfrm>
              <a:off x="6210875"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5" name="Google Shape;2085;p18"/>
            <p:cNvSpPr/>
            <p:nvPr/>
          </p:nvSpPr>
          <p:spPr>
            <a:xfrm>
              <a:off x="6361375" y="3886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6" name="Google Shape;2086;p18"/>
            <p:cNvSpPr/>
            <p:nvPr/>
          </p:nvSpPr>
          <p:spPr>
            <a:xfrm>
              <a:off x="6361375" y="53912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7" name="Google Shape;2087;p18"/>
            <p:cNvSpPr/>
            <p:nvPr/>
          </p:nvSpPr>
          <p:spPr>
            <a:xfrm>
              <a:off x="6361375" y="9906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8" name="Google Shape;2088;p18"/>
            <p:cNvSpPr/>
            <p:nvPr/>
          </p:nvSpPr>
          <p:spPr>
            <a:xfrm>
              <a:off x="6361375"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9" name="Google Shape;2089;p18"/>
            <p:cNvSpPr/>
            <p:nvPr/>
          </p:nvSpPr>
          <p:spPr>
            <a:xfrm>
              <a:off x="6361375"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0" name="Google Shape;2090;p18"/>
            <p:cNvSpPr/>
            <p:nvPr/>
          </p:nvSpPr>
          <p:spPr>
            <a:xfrm>
              <a:off x="6361375"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1" name="Google Shape;2091;p18"/>
            <p:cNvSpPr/>
            <p:nvPr/>
          </p:nvSpPr>
          <p:spPr>
            <a:xfrm>
              <a:off x="6361375"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2" name="Google Shape;2092;p18"/>
            <p:cNvSpPr/>
            <p:nvPr/>
          </p:nvSpPr>
          <p:spPr>
            <a:xfrm>
              <a:off x="6361375"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3" name="Google Shape;2093;p18"/>
            <p:cNvSpPr/>
            <p:nvPr/>
          </p:nvSpPr>
          <p:spPr>
            <a:xfrm>
              <a:off x="6361375"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4" name="Google Shape;2094;p18"/>
            <p:cNvSpPr/>
            <p:nvPr/>
          </p:nvSpPr>
          <p:spPr>
            <a:xfrm>
              <a:off x="6361375"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5" name="Google Shape;2095;p18"/>
            <p:cNvSpPr/>
            <p:nvPr/>
          </p:nvSpPr>
          <p:spPr>
            <a:xfrm>
              <a:off x="6361375" y="35493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6" name="Google Shape;2096;p18"/>
            <p:cNvSpPr/>
            <p:nvPr/>
          </p:nvSpPr>
          <p:spPr>
            <a:xfrm>
              <a:off x="6361375"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7" name="Google Shape;2097;p18"/>
            <p:cNvSpPr/>
            <p:nvPr/>
          </p:nvSpPr>
          <p:spPr>
            <a:xfrm>
              <a:off x="6361375"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8" name="Google Shape;2098;p18"/>
            <p:cNvSpPr/>
            <p:nvPr/>
          </p:nvSpPr>
          <p:spPr>
            <a:xfrm>
              <a:off x="6361375"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9" name="Google Shape;2099;p18"/>
            <p:cNvSpPr/>
            <p:nvPr/>
          </p:nvSpPr>
          <p:spPr>
            <a:xfrm>
              <a:off x="6361375" y="430190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0" name="Google Shape;2100;p18"/>
            <p:cNvSpPr/>
            <p:nvPr/>
          </p:nvSpPr>
          <p:spPr>
            <a:xfrm>
              <a:off x="6361375"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1" name="Google Shape;2101;p18"/>
            <p:cNvSpPr/>
            <p:nvPr/>
          </p:nvSpPr>
          <p:spPr>
            <a:xfrm>
              <a:off x="6361375" y="505445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2" name="Google Shape;2102;p18"/>
            <p:cNvSpPr/>
            <p:nvPr/>
          </p:nvSpPr>
          <p:spPr>
            <a:xfrm>
              <a:off x="6361375"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3" name="Google Shape;2103;p18"/>
            <p:cNvSpPr/>
            <p:nvPr/>
          </p:nvSpPr>
          <p:spPr>
            <a:xfrm>
              <a:off x="6511900" y="3886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4" name="Google Shape;2104;p18"/>
            <p:cNvSpPr/>
            <p:nvPr/>
          </p:nvSpPr>
          <p:spPr>
            <a:xfrm>
              <a:off x="6511900" y="129170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5" name="Google Shape;2105;p18"/>
            <p:cNvSpPr/>
            <p:nvPr/>
          </p:nvSpPr>
          <p:spPr>
            <a:xfrm>
              <a:off x="6511900" y="20442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6" name="Google Shape;2106;p18"/>
            <p:cNvSpPr/>
            <p:nvPr/>
          </p:nvSpPr>
          <p:spPr>
            <a:xfrm>
              <a:off x="6511900" y="27968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7" name="Google Shape;2107;p18"/>
            <p:cNvSpPr/>
            <p:nvPr/>
          </p:nvSpPr>
          <p:spPr>
            <a:xfrm>
              <a:off x="6511900" y="36998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8" name="Google Shape;2108;p18"/>
            <p:cNvSpPr/>
            <p:nvPr/>
          </p:nvSpPr>
          <p:spPr>
            <a:xfrm>
              <a:off x="6511900" y="44524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9" name="Google Shape;2109;p18"/>
            <p:cNvSpPr/>
            <p:nvPr/>
          </p:nvSpPr>
          <p:spPr>
            <a:xfrm>
              <a:off x="6511900" y="46029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0" name="Google Shape;2110;p18"/>
            <p:cNvSpPr/>
            <p:nvPr/>
          </p:nvSpPr>
          <p:spPr>
            <a:xfrm>
              <a:off x="6511900" y="52049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1" name="Google Shape;2111;p18"/>
            <p:cNvSpPr/>
            <p:nvPr/>
          </p:nvSpPr>
          <p:spPr>
            <a:xfrm>
              <a:off x="6662400"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2" name="Google Shape;2112;p18"/>
            <p:cNvSpPr/>
            <p:nvPr/>
          </p:nvSpPr>
          <p:spPr>
            <a:xfrm>
              <a:off x="6662400"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3" name="Google Shape;2113;p18"/>
            <p:cNvSpPr/>
            <p:nvPr/>
          </p:nvSpPr>
          <p:spPr>
            <a:xfrm>
              <a:off x="666240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14" name="Google Shape;2114;p18"/>
          <p:cNvGrpSpPr/>
          <p:nvPr/>
        </p:nvGrpSpPr>
        <p:grpSpPr>
          <a:xfrm rot="10800000">
            <a:off x="7682451" y="28707"/>
            <a:ext cx="1140783" cy="5086302"/>
            <a:chOff x="5608825" y="238125"/>
            <a:chExt cx="1174975" cy="5238750"/>
          </a:xfrm>
        </p:grpSpPr>
        <p:sp>
          <p:nvSpPr>
            <p:cNvPr id="2115" name="Google Shape;2115;p18"/>
            <p:cNvSpPr/>
            <p:nvPr/>
          </p:nvSpPr>
          <p:spPr>
            <a:xfrm>
              <a:off x="5608825" y="3886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6" name="Google Shape;2116;p18"/>
            <p:cNvSpPr/>
            <p:nvPr/>
          </p:nvSpPr>
          <p:spPr>
            <a:xfrm>
              <a:off x="560882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7" name="Google Shape;2117;p18"/>
            <p:cNvSpPr/>
            <p:nvPr/>
          </p:nvSpPr>
          <p:spPr>
            <a:xfrm>
              <a:off x="5608825" y="27968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8" name="Google Shape;2118;p18"/>
            <p:cNvSpPr/>
            <p:nvPr/>
          </p:nvSpPr>
          <p:spPr>
            <a:xfrm>
              <a:off x="5608825"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9" name="Google Shape;2119;p18"/>
            <p:cNvSpPr/>
            <p:nvPr/>
          </p:nvSpPr>
          <p:spPr>
            <a:xfrm>
              <a:off x="5759350"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0" name="Google Shape;2120;p18"/>
            <p:cNvSpPr/>
            <p:nvPr/>
          </p:nvSpPr>
          <p:spPr>
            <a:xfrm>
              <a:off x="5759350"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1" name="Google Shape;2121;p18"/>
            <p:cNvSpPr/>
            <p:nvPr/>
          </p:nvSpPr>
          <p:spPr>
            <a:xfrm>
              <a:off x="5759350" y="9906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2" name="Google Shape;2122;p18"/>
            <p:cNvSpPr/>
            <p:nvPr/>
          </p:nvSpPr>
          <p:spPr>
            <a:xfrm>
              <a:off x="5759350" y="15927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3" name="Google Shape;2123;p18"/>
            <p:cNvSpPr/>
            <p:nvPr/>
          </p:nvSpPr>
          <p:spPr>
            <a:xfrm>
              <a:off x="5759350" y="17432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4" name="Google Shape;2124;p18"/>
            <p:cNvSpPr/>
            <p:nvPr/>
          </p:nvSpPr>
          <p:spPr>
            <a:xfrm>
              <a:off x="5759350"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5" name="Google Shape;2125;p18"/>
            <p:cNvSpPr/>
            <p:nvPr/>
          </p:nvSpPr>
          <p:spPr>
            <a:xfrm>
              <a:off x="5759350" y="21947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6" name="Google Shape;2126;p18"/>
            <p:cNvSpPr/>
            <p:nvPr/>
          </p:nvSpPr>
          <p:spPr>
            <a:xfrm>
              <a:off x="5759350" y="23452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7" name="Google Shape;2127;p18"/>
            <p:cNvSpPr/>
            <p:nvPr/>
          </p:nvSpPr>
          <p:spPr>
            <a:xfrm>
              <a:off x="5759350" y="29473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8" name="Google Shape;2128;p18"/>
            <p:cNvSpPr/>
            <p:nvPr/>
          </p:nvSpPr>
          <p:spPr>
            <a:xfrm>
              <a:off x="5759350" y="30978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9" name="Google Shape;2129;p18"/>
            <p:cNvSpPr/>
            <p:nvPr/>
          </p:nvSpPr>
          <p:spPr>
            <a:xfrm>
              <a:off x="5759350" y="32483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0" name="Google Shape;2130;p18"/>
            <p:cNvSpPr/>
            <p:nvPr/>
          </p:nvSpPr>
          <p:spPr>
            <a:xfrm>
              <a:off x="5759350" y="38503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1" name="Google Shape;2131;p18"/>
            <p:cNvSpPr/>
            <p:nvPr/>
          </p:nvSpPr>
          <p:spPr>
            <a:xfrm>
              <a:off x="5759350"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2" name="Google Shape;2132;p18"/>
            <p:cNvSpPr/>
            <p:nvPr/>
          </p:nvSpPr>
          <p:spPr>
            <a:xfrm>
              <a:off x="5759350" y="44524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3" name="Google Shape;2133;p18"/>
            <p:cNvSpPr/>
            <p:nvPr/>
          </p:nvSpPr>
          <p:spPr>
            <a:xfrm>
              <a:off x="5759350" y="46029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4" name="Google Shape;2134;p18"/>
            <p:cNvSpPr/>
            <p:nvPr/>
          </p:nvSpPr>
          <p:spPr>
            <a:xfrm>
              <a:off x="5759350" y="47534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5" name="Google Shape;2135;p18"/>
            <p:cNvSpPr/>
            <p:nvPr/>
          </p:nvSpPr>
          <p:spPr>
            <a:xfrm>
              <a:off x="5759350" y="505445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6" name="Google Shape;2136;p18"/>
            <p:cNvSpPr/>
            <p:nvPr/>
          </p:nvSpPr>
          <p:spPr>
            <a:xfrm>
              <a:off x="5909850"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7" name="Google Shape;2137;p18"/>
            <p:cNvSpPr/>
            <p:nvPr/>
          </p:nvSpPr>
          <p:spPr>
            <a:xfrm>
              <a:off x="5909850" y="53912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8" name="Google Shape;2138;p18"/>
            <p:cNvSpPr/>
            <p:nvPr/>
          </p:nvSpPr>
          <p:spPr>
            <a:xfrm>
              <a:off x="5909850" y="8401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9" name="Google Shape;2139;p18"/>
            <p:cNvSpPr/>
            <p:nvPr/>
          </p:nvSpPr>
          <p:spPr>
            <a:xfrm>
              <a:off x="5909850" y="9906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0" name="Google Shape;2140;p18"/>
            <p:cNvSpPr/>
            <p:nvPr/>
          </p:nvSpPr>
          <p:spPr>
            <a:xfrm>
              <a:off x="5909850" y="15927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1" name="Google Shape;2141;p18"/>
            <p:cNvSpPr/>
            <p:nvPr/>
          </p:nvSpPr>
          <p:spPr>
            <a:xfrm>
              <a:off x="5909850"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2" name="Google Shape;2142;p18"/>
            <p:cNvSpPr/>
            <p:nvPr/>
          </p:nvSpPr>
          <p:spPr>
            <a:xfrm>
              <a:off x="5909850"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3" name="Google Shape;2143;p18"/>
            <p:cNvSpPr/>
            <p:nvPr/>
          </p:nvSpPr>
          <p:spPr>
            <a:xfrm>
              <a:off x="5909850" y="24957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4" name="Google Shape;2144;p18"/>
            <p:cNvSpPr/>
            <p:nvPr/>
          </p:nvSpPr>
          <p:spPr>
            <a:xfrm>
              <a:off x="5909850" y="33988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5" name="Google Shape;2145;p18"/>
            <p:cNvSpPr/>
            <p:nvPr/>
          </p:nvSpPr>
          <p:spPr>
            <a:xfrm>
              <a:off x="5909850"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6" name="Google Shape;2146;p18"/>
            <p:cNvSpPr/>
            <p:nvPr/>
          </p:nvSpPr>
          <p:spPr>
            <a:xfrm>
              <a:off x="5909850" y="46029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7" name="Google Shape;2147;p18"/>
            <p:cNvSpPr/>
            <p:nvPr/>
          </p:nvSpPr>
          <p:spPr>
            <a:xfrm>
              <a:off x="5909850" y="47534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8" name="Google Shape;2148;p18"/>
            <p:cNvSpPr/>
            <p:nvPr/>
          </p:nvSpPr>
          <p:spPr>
            <a:xfrm>
              <a:off x="5909850" y="53554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9" name="Google Shape;2149;p18"/>
            <p:cNvSpPr/>
            <p:nvPr/>
          </p:nvSpPr>
          <p:spPr>
            <a:xfrm>
              <a:off x="6060375"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0" name="Google Shape;2150;p18"/>
            <p:cNvSpPr/>
            <p:nvPr/>
          </p:nvSpPr>
          <p:spPr>
            <a:xfrm>
              <a:off x="6060375"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1" name="Google Shape;2151;p18"/>
            <p:cNvSpPr/>
            <p:nvPr/>
          </p:nvSpPr>
          <p:spPr>
            <a:xfrm>
              <a:off x="6060375"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2" name="Google Shape;2152;p18"/>
            <p:cNvSpPr/>
            <p:nvPr/>
          </p:nvSpPr>
          <p:spPr>
            <a:xfrm>
              <a:off x="6060375"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3" name="Google Shape;2153;p18"/>
            <p:cNvSpPr/>
            <p:nvPr/>
          </p:nvSpPr>
          <p:spPr>
            <a:xfrm>
              <a:off x="6060375"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4" name="Google Shape;2154;p18"/>
            <p:cNvSpPr/>
            <p:nvPr/>
          </p:nvSpPr>
          <p:spPr>
            <a:xfrm>
              <a:off x="6060375"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5" name="Google Shape;2155;p18"/>
            <p:cNvSpPr/>
            <p:nvPr/>
          </p:nvSpPr>
          <p:spPr>
            <a:xfrm>
              <a:off x="6060375"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6" name="Google Shape;2156;p18"/>
            <p:cNvSpPr/>
            <p:nvPr/>
          </p:nvSpPr>
          <p:spPr>
            <a:xfrm>
              <a:off x="6060375"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7" name="Google Shape;2157;p18"/>
            <p:cNvSpPr/>
            <p:nvPr/>
          </p:nvSpPr>
          <p:spPr>
            <a:xfrm>
              <a:off x="6210875"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8" name="Google Shape;2158;p18"/>
            <p:cNvSpPr/>
            <p:nvPr/>
          </p:nvSpPr>
          <p:spPr>
            <a:xfrm>
              <a:off x="6210875" y="6896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9" name="Google Shape;2159;p18"/>
            <p:cNvSpPr/>
            <p:nvPr/>
          </p:nvSpPr>
          <p:spPr>
            <a:xfrm>
              <a:off x="621087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0" name="Google Shape;2160;p18"/>
            <p:cNvSpPr/>
            <p:nvPr/>
          </p:nvSpPr>
          <p:spPr>
            <a:xfrm>
              <a:off x="6210875" y="32483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1" name="Google Shape;2161;p18"/>
            <p:cNvSpPr/>
            <p:nvPr/>
          </p:nvSpPr>
          <p:spPr>
            <a:xfrm>
              <a:off x="6210875" y="36998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2" name="Google Shape;2162;p18"/>
            <p:cNvSpPr/>
            <p:nvPr/>
          </p:nvSpPr>
          <p:spPr>
            <a:xfrm>
              <a:off x="6361375" y="1442200"/>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3" name="Google Shape;2163;p18"/>
            <p:cNvSpPr/>
            <p:nvPr/>
          </p:nvSpPr>
          <p:spPr>
            <a:xfrm>
              <a:off x="6361375" y="264627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4" name="Google Shape;2164;p18"/>
            <p:cNvSpPr/>
            <p:nvPr/>
          </p:nvSpPr>
          <p:spPr>
            <a:xfrm>
              <a:off x="6662400"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2165" name="Shape 2165"/>
        <p:cNvGrpSpPr/>
        <p:nvPr/>
      </p:nvGrpSpPr>
      <p:grpSpPr>
        <a:xfrm>
          <a:off x="0" y="0"/>
          <a:ext cx="0" cy="0"/>
          <a:chOff x="0" y="0"/>
          <a:chExt cx="0" cy="0"/>
        </a:xfrm>
      </p:grpSpPr>
      <p:sp>
        <p:nvSpPr>
          <p:cNvPr id="2166" name="Google Shape;2166;p19"/>
          <p:cNvSpPr txBox="1"/>
          <p:nvPr>
            <p:ph type="title"/>
          </p:nvPr>
        </p:nvSpPr>
        <p:spPr>
          <a:xfrm>
            <a:off x="718300" y="739375"/>
            <a:ext cx="6761100" cy="857400"/>
          </a:xfrm>
          <a:prstGeom prst="rect">
            <a:avLst/>
          </a:prstGeom>
        </p:spPr>
        <p:txBody>
          <a:bodyPr anchorCtr="0" anchor="b" bIns="91425" lIns="91425" spcFirstLastPara="1" rIns="91425" wrap="square" tIns="91425">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p:txBody>
      </p:sp>
      <p:sp>
        <p:nvSpPr>
          <p:cNvPr id="2167" name="Google Shape;2167;p19"/>
          <p:cNvSpPr txBox="1"/>
          <p:nvPr>
            <p:ph idx="1" type="body"/>
          </p:nvPr>
        </p:nvSpPr>
        <p:spPr>
          <a:xfrm>
            <a:off x="718300" y="1755475"/>
            <a:ext cx="2179200" cy="3094200"/>
          </a:xfrm>
          <a:prstGeom prst="rect">
            <a:avLst/>
          </a:prstGeom>
        </p:spPr>
        <p:txBody>
          <a:bodyPr anchorCtr="0" anchor="t" bIns="91425" lIns="91425" spcFirstLastPara="1" rIns="91425" wrap="square" tIns="91425">
            <a:noAutofit/>
          </a:bodyPr>
          <a:lstStyle>
            <a:lvl1pPr indent="-330200" lvl="0" marL="457200" rtl="0">
              <a:spcBef>
                <a:spcPts val="60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2168" name="Google Shape;2168;p19"/>
          <p:cNvSpPr txBox="1"/>
          <p:nvPr>
            <p:ph idx="2" type="body"/>
          </p:nvPr>
        </p:nvSpPr>
        <p:spPr>
          <a:xfrm>
            <a:off x="3009263" y="1755475"/>
            <a:ext cx="2179200" cy="3094200"/>
          </a:xfrm>
          <a:prstGeom prst="rect">
            <a:avLst/>
          </a:prstGeom>
        </p:spPr>
        <p:txBody>
          <a:bodyPr anchorCtr="0" anchor="t" bIns="91425" lIns="91425" spcFirstLastPara="1" rIns="91425" wrap="square" tIns="91425">
            <a:noAutofit/>
          </a:bodyPr>
          <a:lstStyle>
            <a:lvl1pPr indent="-330200" lvl="0" marL="457200" rtl="0">
              <a:spcBef>
                <a:spcPts val="60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2169" name="Google Shape;2169;p19"/>
          <p:cNvSpPr txBox="1"/>
          <p:nvPr>
            <p:ph idx="3" type="body"/>
          </p:nvPr>
        </p:nvSpPr>
        <p:spPr>
          <a:xfrm>
            <a:off x="5300226" y="1755475"/>
            <a:ext cx="2179200" cy="3094200"/>
          </a:xfrm>
          <a:prstGeom prst="rect">
            <a:avLst/>
          </a:prstGeom>
        </p:spPr>
        <p:txBody>
          <a:bodyPr anchorCtr="0" anchor="t" bIns="91425" lIns="91425" spcFirstLastPara="1" rIns="91425" wrap="square" tIns="91425">
            <a:noAutofit/>
          </a:bodyPr>
          <a:lstStyle>
            <a:lvl1pPr indent="-330200" lvl="0" marL="457200" rtl="0">
              <a:spcBef>
                <a:spcPts val="60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2170" name="Google Shape;2170;p19"/>
          <p:cNvSpPr txBox="1"/>
          <p:nvPr>
            <p:ph idx="12" type="sldNum"/>
          </p:nvPr>
        </p:nvSpPr>
        <p:spPr>
          <a:xfrm>
            <a:off x="91531" y="472020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grpSp>
        <p:nvGrpSpPr>
          <p:cNvPr id="2171" name="Google Shape;2171;p19"/>
          <p:cNvGrpSpPr/>
          <p:nvPr/>
        </p:nvGrpSpPr>
        <p:grpSpPr>
          <a:xfrm rot="10800000">
            <a:off x="8851487" y="28707"/>
            <a:ext cx="264012" cy="5086302"/>
            <a:chOff x="5307800" y="238125"/>
            <a:chExt cx="271925" cy="5238750"/>
          </a:xfrm>
        </p:grpSpPr>
        <p:sp>
          <p:nvSpPr>
            <p:cNvPr id="2172" name="Google Shape;2172;p19"/>
            <p:cNvSpPr/>
            <p:nvPr/>
          </p:nvSpPr>
          <p:spPr>
            <a:xfrm>
              <a:off x="5307800" y="2381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3" name="Google Shape;2173;p19"/>
            <p:cNvSpPr/>
            <p:nvPr/>
          </p:nvSpPr>
          <p:spPr>
            <a:xfrm>
              <a:off x="5307800" y="3886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4" name="Google Shape;2174;p19"/>
            <p:cNvSpPr/>
            <p:nvPr/>
          </p:nvSpPr>
          <p:spPr>
            <a:xfrm>
              <a:off x="5307800" y="53912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5" name="Google Shape;2175;p19"/>
            <p:cNvSpPr/>
            <p:nvPr/>
          </p:nvSpPr>
          <p:spPr>
            <a:xfrm>
              <a:off x="5307800" y="6896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6" name="Google Shape;2176;p19"/>
            <p:cNvSpPr/>
            <p:nvPr/>
          </p:nvSpPr>
          <p:spPr>
            <a:xfrm>
              <a:off x="5307800" y="8401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7" name="Google Shape;2177;p19"/>
            <p:cNvSpPr/>
            <p:nvPr/>
          </p:nvSpPr>
          <p:spPr>
            <a:xfrm>
              <a:off x="5307800" y="9906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8" name="Google Shape;2178;p19"/>
            <p:cNvSpPr/>
            <p:nvPr/>
          </p:nvSpPr>
          <p:spPr>
            <a:xfrm>
              <a:off x="5307800" y="11411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9" name="Google Shape;2179;p19"/>
            <p:cNvSpPr/>
            <p:nvPr/>
          </p:nvSpPr>
          <p:spPr>
            <a:xfrm>
              <a:off x="5307800" y="129170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0" name="Google Shape;2180;p19"/>
            <p:cNvSpPr/>
            <p:nvPr/>
          </p:nvSpPr>
          <p:spPr>
            <a:xfrm>
              <a:off x="5307800" y="14422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1" name="Google Shape;2181;p19"/>
            <p:cNvSpPr/>
            <p:nvPr/>
          </p:nvSpPr>
          <p:spPr>
            <a:xfrm>
              <a:off x="5307800" y="15927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2" name="Google Shape;2182;p19"/>
            <p:cNvSpPr/>
            <p:nvPr/>
          </p:nvSpPr>
          <p:spPr>
            <a:xfrm>
              <a:off x="5307800" y="17432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3" name="Google Shape;2183;p19"/>
            <p:cNvSpPr/>
            <p:nvPr/>
          </p:nvSpPr>
          <p:spPr>
            <a:xfrm>
              <a:off x="5307800" y="18937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4" name="Google Shape;2184;p19"/>
            <p:cNvSpPr/>
            <p:nvPr/>
          </p:nvSpPr>
          <p:spPr>
            <a:xfrm>
              <a:off x="5307800"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5" name="Google Shape;2185;p19"/>
            <p:cNvSpPr/>
            <p:nvPr/>
          </p:nvSpPr>
          <p:spPr>
            <a:xfrm>
              <a:off x="5307800" y="21947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6" name="Google Shape;2186;p19"/>
            <p:cNvSpPr/>
            <p:nvPr/>
          </p:nvSpPr>
          <p:spPr>
            <a:xfrm>
              <a:off x="5307800" y="23452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7" name="Google Shape;2187;p19"/>
            <p:cNvSpPr/>
            <p:nvPr/>
          </p:nvSpPr>
          <p:spPr>
            <a:xfrm>
              <a:off x="5307800" y="24957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8" name="Google Shape;2188;p19"/>
            <p:cNvSpPr/>
            <p:nvPr/>
          </p:nvSpPr>
          <p:spPr>
            <a:xfrm>
              <a:off x="5307800" y="26462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9" name="Google Shape;2189;p19"/>
            <p:cNvSpPr/>
            <p:nvPr/>
          </p:nvSpPr>
          <p:spPr>
            <a:xfrm>
              <a:off x="5307800"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0" name="Google Shape;2190;p19"/>
            <p:cNvSpPr/>
            <p:nvPr/>
          </p:nvSpPr>
          <p:spPr>
            <a:xfrm>
              <a:off x="5307800" y="29473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1" name="Google Shape;2191;p19"/>
            <p:cNvSpPr/>
            <p:nvPr/>
          </p:nvSpPr>
          <p:spPr>
            <a:xfrm>
              <a:off x="5307800" y="30978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2" name="Google Shape;2192;p19"/>
            <p:cNvSpPr/>
            <p:nvPr/>
          </p:nvSpPr>
          <p:spPr>
            <a:xfrm>
              <a:off x="5307800" y="32483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3" name="Google Shape;2193;p19"/>
            <p:cNvSpPr/>
            <p:nvPr/>
          </p:nvSpPr>
          <p:spPr>
            <a:xfrm>
              <a:off x="5307800" y="33988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4" name="Google Shape;2194;p19"/>
            <p:cNvSpPr/>
            <p:nvPr/>
          </p:nvSpPr>
          <p:spPr>
            <a:xfrm>
              <a:off x="5307800" y="35493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5" name="Google Shape;2195;p19"/>
            <p:cNvSpPr/>
            <p:nvPr/>
          </p:nvSpPr>
          <p:spPr>
            <a:xfrm>
              <a:off x="5307800" y="36998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6" name="Google Shape;2196;p19"/>
            <p:cNvSpPr/>
            <p:nvPr/>
          </p:nvSpPr>
          <p:spPr>
            <a:xfrm>
              <a:off x="5307800" y="38503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7" name="Google Shape;2197;p19"/>
            <p:cNvSpPr/>
            <p:nvPr/>
          </p:nvSpPr>
          <p:spPr>
            <a:xfrm>
              <a:off x="5307800" y="40008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8" name="Google Shape;2198;p19"/>
            <p:cNvSpPr/>
            <p:nvPr/>
          </p:nvSpPr>
          <p:spPr>
            <a:xfrm>
              <a:off x="5307800" y="41514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9" name="Google Shape;2199;p19"/>
            <p:cNvSpPr/>
            <p:nvPr/>
          </p:nvSpPr>
          <p:spPr>
            <a:xfrm>
              <a:off x="5307800" y="430190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0" name="Google Shape;2200;p19"/>
            <p:cNvSpPr/>
            <p:nvPr/>
          </p:nvSpPr>
          <p:spPr>
            <a:xfrm>
              <a:off x="5307800" y="44524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1" name="Google Shape;2201;p19"/>
            <p:cNvSpPr/>
            <p:nvPr/>
          </p:nvSpPr>
          <p:spPr>
            <a:xfrm>
              <a:off x="5307800" y="46029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2" name="Google Shape;2202;p19"/>
            <p:cNvSpPr/>
            <p:nvPr/>
          </p:nvSpPr>
          <p:spPr>
            <a:xfrm>
              <a:off x="5307800" y="47534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3" name="Google Shape;2203;p19"/>
            <p:cNvSpPr/>
            <p:nvPr/>
          </p:nvSpPr>
          <p:spPr>
            <a:xfrm>
              <a:off x="5307800" y="49039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4" name="Google Shape;2204;p19"/>
            <p:cNvSpPr/>
            <p:nvPr/>
          </p:nvSpPr>
          <p:spPr>
            <a:xfrm>
              <a:off x="5307800" y="505445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5" name="Google Shape;2205;p19"/>
            <p:cNvSpPr/>
            <p:nvPr/>
          </p:nvSpPr>
          <p:spPr>
            <a:xfrm>
              <a:off x="5307800"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6" name="Google Shape;2206;p19"/>
            <p:cNvSpPr/>
            <p:nvPr/>
          </p:nvSpPr>
          <p:spPr>
            <a:xfrm>
              <a:off x="5307800" y="53554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7" name="Google Shape;2207;p19"/>
            <p:cNvSpPr/>
            <p:nvPr/>
          </p:nvSpPr>
          <p:spPr>
            <a:xfrm>
              <a:off x="5458325" y="2381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8" name="Google Shape;2208;p19"/>
            <p:cNvSpPr/>
            <p:nvPr/>
          </p:nvSpPr>
          <p:spPr>
            <a:xfrm>
              <a:off x="5458325" y="53912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9" name="Google Shape;2209;p19"/>
            <p:cNvSpPr/>
            <p:nvPr/>
          </p:nvSpPr>
          <p:spPr>
            <a:xfrm>
              <a:off x="5458325" y="9906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0" name="Google Shape;2210;p19"/>
            <p:cNvSpPr/>
            <p:nvPr/>
          </p:nvSpPr>
          <p:spPr>
            <a:xfrm>
              <a:off x="5458325" y="11411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1" name="Google Shape;2211;p19"/>
            <p:cNvSpPr/>
            <p:nvPr/>
          </p:nvSpPr>
          <p:spPr>
            <a:xfrm>
              <a:off x="5458325" y="14422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2" name="Google Shape;2212;p19"/>
            <p:cNvSpPr/>
            <p:nvPr/>
          </p:nvSpPr>
          <p:spPr>
            <a:xfrm>
              <a:off x="5458325" y="15927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3" name="Google Shape;2213;p19"/>
            <p:cNvSpPr/>
            <p:nvPr/>
          </p:nvSpPr>
          <p:spPr>
            <a:xfrm>
              <a:off x="5458325" y="21947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4" name="Google Shape;2214;p19"/>
            <p:cNvSpPr/>
            <p:nvPr/>
          </p:nvSpPr>
          <p:spPr>
            <a:xfrm>
              <a:off x="5458325" y="23452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5" name="Google Shape;2215;p19"/>
            <p:cNvSpPr/>
            <p:nvPr/>
          </p:nvSpPr>
          <p:spPr>
            <a:xfrm>
              <a:off x="5458325" y="24957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6" name="Google Shape;2216;p19"/>
            <p:cNvSpPr/>
            <p:nvPr/>
          </p:nvSpPr>
          <p:spPr>
            <a:xfrm>
              <a:off x="5458325" y="26462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7" name="Google Shape;2217;p19"/>
            <p:cNvSpPr/>
            <p:nvPr/>
          </p:nvSpPr>
          <p:spPr>
            <a:xfrm>
              <a:off x="5458325" y="29473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8" name="Google Shape;2218;p19"/>
            <p:cNvSpPr/>
            <p:nvPr/>
          </p:nvSpPr>
          <p:spPr>
            <a:xfrm>
              <a:off x="5458325" y="32483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9" name="Google Shape;2219;p19"/>
            <p:cNvSpPr/>
            <p:nvPr/>
          </p:nvSpPr>
          <p:spPr>
            <a:xfrm>
              <a:off x="5458325" y="33988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0" name="Google Shape;2220;p19"/>
            <p:cNvSpPr/>
            <p:nvPr/>
          </p:nvSpPr>
          <p:spPr>
            <a:xfrm>
              <a:off x="5458325" y="36998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1" name="Google Shape;2221;p19"/>
            <p:cNvSpPr/>
            <p:nvPr/>
          </p:nvSpPr>
          <p:spPr>
            <a:xfrm>
              <a:off x="5458325" y="38503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2" name="Google Shape;2222;p19"/>
            <p:cNvSpPr/>
            <p:nvPr/>
          </p:nvSpPr>
          <p:spPr>
            <a:xfrm>
              <a:off x="5458325" y="40008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3" name="Google Shape;2223;p19"/>
            <p:cNvSpPr/>
            <p:nvPr/>
          </p:nvSpPr>
          <p:spPr>
            <a:xfrm>
              <a:off x="5458325" y="41514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4" name="Google Shape;2224;p19"/>
            <p:cNvSpPr/>
            <p:nvPr/>
          </p:nvSpPr>
          <p:spPr>
            <a:xfrm>
              <a:off x="5458325" y="46029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5" name="Google Shape;2225;p19"/>
            <p:cNvSpPr/>
            <p:nvPr/>
          </p:nvSpPr>
          <p:spPr>
            <a:xfrm>
              <a:off x="5458325" y="47534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6" name="Google Shape;2226;p19"/>
            <p:cNvSpPr/>
            <p:nvPr/>
          </p:nvSpPr>
          <p:spPr>
            <a:xfrm>
              <a:off x="5458325" y="505445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7" name="Google Shape;2227;p19"/>
            <p:cNvSpPr/>
            <p:nvPr/>
          </p:nvSpPr>
          <p:spPr>
            <a:xfrm>
              <a:off x="5458325" y="52049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8" name="Google Shape;2228;p19"/>
            <p:cNvSpPr/>
            <p:nvPr/>
          </p:nvSpPr>
          <p:spPr>
            <a:xfrm>
              <a:off x="5458325" y="53554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29" name="Google Shape;2229;p19"/>
          <p:cNvGrpSpPr/>
          <p:nvPr/>
        </p:nvGrpSpPr>
        <p:grpSpPr>
          <a:xfrm rot="10800000">
            <a:off x="7828571" y="28707"/>
            <a:ext cx="1140783" cy="5086302"/>
            <a:chOff x="5458325" y="238125"/>
            <a:chExt cx="1174975" cy="5238750"/>
          </a:xfrm>
        </p:grpSpPr>
        <p:sp>
          <p:nvSpPr>
            <p:cNvPr id="2230" name="Google Shape;2230;p19"/>
            <p:cNvSpPr/>
            <p:nvPr/>
          </p:nvSpPr>
          <p:spPr>
            <a:xfrm>
              <a:off x="5458325" y="3886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1" name="Google Shape;2231;p19"/>
            <p:cNvSpPr/>
            <p:nvPr/>
          </p:nvSpPr>
          <p:spPr>
            <a:xfrm>
              <a:off x="5458325" y="6896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2" name="Google Shape;2232;p19"/>
            <p:cNvSpPr/>
            <p:nvPr/>
          </p:nvSpPr>
          <p:spPr>
            <a:xfrm>
              <a:off x="5458325" y="8401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3" name="Google Shape;2233;p19"/>
            <p:cNvSpPr/>
            <p:nvPr/>
          </p:nvSpPr>
          <p:spPr>
            <a:xfrm>
              <a:off x="5458325" y="129170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4" name="Google Shape;2234;p19"/>
            <p:cNvSpPr/>
            <p:nvPr/>
          </p:nvSpPr>
          <p:spPr>
            <a:xfrm>
              <a:off x="5458325" y="17432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5" name="Google Shape;2235;p19"/>
            <p:cNvSpPr/>
            <p:nvPr/>
          </p:nvSpPr>
          <p:spPr>
            <a:xfrm>
              <a:off x="5458325" y="1893725"/>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6" name="Google Shape;2236;p19"/>
            <p:cNvSpPr/>
            <p:nvPr/>
          </p:nvSpPr>
          <p:spPr>
            <a:xfrm>
              <a:off x="5458325" y="20442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7" name="Google Shape;2237;p19"/>
            <p:cNvSpPr/>
            <p:nvPr/>
          </p:nvSpPr>
          <p:spPr>
            <a:xfrm>
              <a:off x="5458325" y="2796800"/>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8" name="Google Shape;2238;p19"/>
            <p:cNvSpPr/>
            <p:nvPr/>
          </p:nvSpPr>
          <p:spPr>
            <a:xfrm>
              <a:off x="5458325" y="30978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9" name="Google Shape;2239;p19"/>
            <p:cNvSpPr/>
            <p:nvPr/>
          </p:nvSpPr>
          <p:spPr>
            <a:xfrm>
              <a:off x="5458325" y="35493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0" name="Google Shape;2240;p19"/>
            <p:cNvSpPr/>
            <p:nvPr/>
          </p:nvSpPr>
          <p:spPr>
            <a:xfrm>
              <a:off x="5458325" y="430190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1" name="Google Shape;2241;p19"/>
            <p:cNvSpPr/>
            <p:nvPr/>
          </p:nvSpPr>
          <p:spPr>
            <a:xfrm>
              <a:off x="5458325" y="44524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2" name="Google Shape;2242;p19"/>
            <p:cNvSpPr/>
            <p:nvPr/>
          </p:nvSpPr>
          <p:spPr>
            <a:xfrm>
              <a:off x="5458325" y="49039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3" name="Google Shape;2243;p19"/>
            <p:cNvSpPr/>
            <p:nvPr/>
          </p:nvSpPr>
          <p:spPr>
            <a:xfrm>
              <a:off x="5608825" y="2381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4" name="Google Shape;2244;p19"/>
            <p:cNvSpPr/>
            <p:nvPr/>
          </p:nvSpPr>
          <p:spPr>
            <a:xfrm>
              <a:off x="5608825" y="53912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5" name="Google Shape;2245;p19"/>
            <p:cNvSpPr/>
            <p:nvPr/>
          </p:nvSpPr>
          <p:spPr>
            <a:xfrm>
              <a:off x="5608825"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6" name="Google Shape;2246;p19"/>
            <p:cNvSpPr/>
            <p:nvPr/>
          </p:nvSpPr>
          <p:spPr>
            <a:xfrm>
              <a:off x="5608825" y="8401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7" name="Google Shape;2247;p19"/>
            <p:cNvSpPr/>
            <p:nvPr/>
          </p:nvSpPr>
          <p:spPr>
            <a:xfrm>
              <a:off x="5608825" y="9906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8" name="Google Shape;2248;p19"/>
            <p:cNvSpPr/>
            <p:nvPr/>
          </p:nvSpPr>
          <p:spPr>
            <a:xfrm>
              <a:off x="5608825" y="11411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9" name="Google Shape;2249;p19"/>
            <p:cNvSpPr/>
            <p:nvPr/>
          </p:nvSpPr>
          <p:spPr>
            <a:xfrm>
              <a:off x="5608825" y="129170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0" name="Google Shape;2250;p19"/>
            <p:cNvSpPr/>
            <p:nvPr/>
          </p:nvSpPr>
          <p:spPr>
            <a:xfrm>
              <a:off x="5608825" y="14422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1" name="Google Shape;2251;p19"/>
            <p:cNvSpPr/>
            <p:nvPr/>
          </p:nvSpPr>
          <p:spPr>
            <a:xfrm>
              <a:off x="5608825" y="15927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2" name="Google Shape;2252;p19"/>
            <p:cNvSpPr/>
            <p:nvPr/>
          </p:nvSpPr>
          <p:spPr>
            <a:xfrm>
              <a:off x="5608825" y="174322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3" name="Google Shape;2253;p19"/>
            <p:cNvSpPr/>
            <p:nvPr/>
          </p:nvSpPr>
          <p:spPr>
            <a:xfrm>
              <a:off x="5608825"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4" name="Google Shape;2254;p19"/>
            <p:cNvSpPr/>
            <p:nvPr/>
          </p:nvSpPr>
          <p:spPr>
            <a:xfrm>
              <a:off x="5608825" y="20442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5" name="Google Shape;2255;p19"/>
            <p:cNvSpPr/>
            <p:nvPr/>
          </p:nvSpPr>
          <p:spPr>
            <a:xfrm>
              <a:off x="5608825" y="21947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6" name="Google Shape;2256;p19"/>
            <p:cNvSpPr/>
            <p:nvPr/>
          </p:nvSpPr>
          <p:spPr>
            <a:xfrm>
              <a:off x="5608825" y="24957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7" name="Google Shape;2257;p19"/>
            <p:cNvSpPr/>
            <p:nvPr/>
          </p:nvSpPr>
          <p:spPr>
            <a:xfrm>
              <a:off x="560882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8" name="Google Shape;2258;p19"/>
            <p:cNvSpPr/>
            <p:nvPr/>
          </p:nvSpPr>
          <p:spPr>
            <a:xfrm>
              <a:off x="5608825" y="29473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9" name="Google Shape;2259;p19"/>
            <p:cNvSpPr/>
            <p:nvPr/>
          </p:nvSpPr>
          <p:spPr>
            <a:xfrm>
              <a:off x="5608825" y="30978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0" name="Google Shape;2260;p19"/>
            <p:cNvSpPr/>
            <p:nvPr/>
          </p:nvSpPr>
          <p:spPr>
            <a:xfrm>
              <a:off x="5608825" y="32483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1" name="Google Shape;2261;p19"/>
            <p:cNvSpPr/>
            <p:nvPr/>
          </p:nvSpPr>
          <p:spPr>
            <a:xfrm>
              <a:off x="5608825" y="33988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2" name="Google Shape;2262;p19"/>
            <p:cNvSpPr/>
            <p:nvPr/>
          </p:nvSpPr>
          <p:spPr>
            <a:xfrm>
              <a:off x="5608825" y="35493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3" name="Google Shape;2263;p19"/>
            <p:cNvSpPr/>
            <p:nvPr/>
          </p:nvSpPr>
          <p:spPr>
            <a:xfrm>
              <a:off x="5608825" y="36998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4" name="Google Shape;2264;p19"/>
            <p:cNvSpPr/>
            <p:nvPr/>
          </p:nvSpPr>
          <p:spPr>
            <a:xfrm>
              <a:off x="5608825" y="38503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5" name="Google Shape;2265;p19"/>
            <p:cNvSpPr/>
            <p:nvPr/>
          </p:nvSpPr>
          <p:spPr>
            <a:xfrm>
              <a:off x="5608825" y="40008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6" name="Google Shape;2266;p19"/>
            <p:cNvSpPr/>
            <p:nvPr/>
          </p:nvSpPr>
          <p:spPr>
            <a:xfrm>
              <a:off x="5608825" y="430190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7" name="Google Shape;2267;p19"/>
            <p:cNvSpPr/>
            <p:nvPr/>
          </p:nvSpPr>
          <p:spPr>
            <a:xfrm>
              <a:off x="5608825" y="44524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8" name="Google Shape;2268;p19"/>
            <p:cNvSpPr/>
            <p:nvPr/>
          </p:nvSpPr>
          <p:spPr>
            <a:xfrm>
              <a:off x="5608825" y="46029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9" name="Google Shape;2269;p19"/>
            <p:cNvSpPr/>
            <p:nvPr/>
          </p:nvSpPr>
          <p:spPr>
            <a:xfrm>
              <a:off x="5608825" y="47534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0" name="Google Shape;2270;p19"/>
            <p:cNvSpPr/>
            <p:nvPr/>
          </p:nvSpPr>
          <p:spPr>
            <a:xfrm>
              <a:off x="5608825" y="49039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1" name="Google Shape;2271;p19"/>
            <p:cNvSpPr/>
            <p:nvPr/>
          </p:nvSpPr>
          <p:spPr>
            <a:xfrm>
              <a:off x="5608825" y="505445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2" name="Google Shape;2272;p19"/>
            <p:cNvSpPr/>
            <p:nvPr/>
          </p:nvSpPr>
          <p:spPr>
            <a:xfrm>
              <a:off x="560882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3" name="Google Shape;2273;p19"/>
            <p:cNvSpPr/>
            <p:nvPr/>
          </p:nvSpPr>
          <p:spPr>
            <a:xfrm>
              <a:off x="5608825" y="53554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4" name="Google Shape;2274;p19"/>
            <p:cNvSpPr/>
            <p:nvPr/>
          </p:nvSpPr>
          <p:spPr>
            <a:xfrm>
              <a:off x="5759350" y="2381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5" name="Google Shape;2275;p19"/>
            <p:cNvSpPr/>
            <p:nvPr/>
          </p:nvSpPr>
          <p:spPr>
            <a:xfrm>
              <a:off x="5759350" y="8401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6" name="Google Shape;2276;p19"/>
            <p:cNvSpPr/>
            <p:nvPr/>
          </p:nvSpPr>
          <p:spPr>
            <a:xfrm>
              <a:off x="5759350" y="11411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7" name="Google Shape;2277;p19"/>
            <p:cNvSpPr/>
            <p:nvPr/>
          </p:nvSpPr>
          <p:spPr>
            <a:xfrm>
              <a:off x="5759350" y="14422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8" name="Google Shape;2278;p19"/>
            <p:cNvSpPr/>
            <p:nvPr/>
          </p:nvSpPr>
          <p:spPr>
            <a:xfrm>
              <a:off x="5759350" y="18937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9" name="Google Shape;2279;p19"/>
            <p:cNvSpPr/>
            <p:nvPr/>
          </p:nvSpPr>
          <p:spPr>
            <a:xfrm>
              <a:off x="5759350" y="24957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0" name="Google Shape;2280;p19"/>
            <p:cNvSpPr/>
            <p:nvPr/>
          </p:nvSpPr>
          <p:spPr>
            <a:xfrm>
              <a:off x="5759350" y="26462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1" name="Google Shape;2281;p19"/>
            <p:cNvSpPr/>
            <p:nvPr/>
          </p:nvSpPr>
          <p:spPr>
            <a:xfrm>
              <a:off x="5759350" y="36998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2" name="Google Shape;2282;p19"/>
            <p:cNvSpPr/>
            <p:nvPr/>
          </p:nvSpPr>
          <p:spPr>
            <a:xfrm>
              <a:off x="5759350" y="41514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3" name="Google Shape;2283;p19"/>
            <p:cNvSpPr/>
            <p:nvPr/>
          </p:nvSpPr>
          <p:spPr>
            <a:xfrm>
              <a:off x="5759350" y="49039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4" name="Google Shape;2284;p19"/>
            <p:cNvSpPr/>
            <p:nvPr/>
          </p:nvSpPr>
          <p:spPr>
            <a:xfrm>
              <a:off x="5759350" y="53554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5" name="Google Shape;2285;p19"/>
            <p:cNvSpPr/>
            <p:nvPr/>
          </p:nvSpPr>
          <p:spPr>
            <a:xfrm>
              <a:off x="5909850"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6" name="Google Shape;2286;p19"/>
            <p:cNvSpPr/>
            <p:nvPr/>
          </p:nvSpPr>
          <p:spPr>
            <a:xfrm>
              <a:off x="5909850"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7" name="Google Shape;2287;p19"/>
            <p:cNvSpPr/>
            <p:nvPr/>
          </p:nvSpPr>
          <p:spPr>
            <a:xfrm>
              <a:off x="5909850" y="27968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8" name="Google Shape;2288;p19"/>
            <p:cNvSpPr/>
            <p:nvPr/>
          </p:nvSpPr>
          <p:spPr>
            <a:xfrm>
              <a:off x="6060375" y="47534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9" name="Google Shape;2289;p19"/>
            <p:cNvSpPr/>
            <p:nvPr/>
          </p:nvSpPr>
          <p:spPr>
            <a:xfrm>
              <a:off x="621087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0" name="Google Shape;2290;p19"/>
            <p:cNvSpPr/>
            <p:nvPr/>
          </p:nvSpPr>
          <p:spPr>
            <a:xfrm>
              <a:off x="621087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1" name="Google Shape;2291;p19"/>
            <p:cNvSpPr/>
            <p:nvPr/>
          </p:nvSpPr>
          <p:spPr>
            <a:xfrm>
              <a:off x="6511900" y="99067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92" name="Google Shape;2292;p19"/>
          <p:cNvGrpSpPr/>
          <p:nvPr/>
        </p:nvGrpSpPr>
        <p:grpSpPr>
          <a:xfrm rot="10800000">
            <a:off x="7682451" y="28707"/>
            <a:ext cx="994639" cy="4940182"/>
            <a:chOff x="5759350" y="388625"/>
            <a:chExt cx="1024450" cy="5088250"/>
          </a:xfrm>
        </p:grpSpPr>
        <p:sp>
          <p:nvSpPr>
            <p:cNvPr id="2293" name="Google Shape;2293;p19"/>
            <p:cNvSpPr/>
            <p:nvPr/>
          </p:nvSpPr>
          <p:spPr>
            <a:xfrm>
              <a:off x="5759350"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4" name="Google Shape;2294;p19"/>
            <p:cNvSpPr/>
            <p:nvPr/>
          </p:nvSpPr>
          <p:spPr>
            <a:xfrm>
              <a:off x="5759350"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5" name="Google Shape;2295;p19"/>
            <p:cNvSpPr/>
            <p:nvPr/>
          </p:nvSpPr>
          <p:spPr>
            <a:xfrm>
              <a:off x="5759350"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6" name="Google Shape;2296;p19"/>
            <p:cNvSpPr/>
            <p:nvPr/>
          </p:nvSpPr>
          <p:spPr>
            <a:xfrm>
              <a:off x="5759350"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7" name="Google Shape;2297;p19"/>
            <p:cNvSpPr/>
            <p:nvPr/>
          </p:nvSpPr>
          <p:spPr>
            <a:xfrm>
              <a:off x="5759350"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8" name="Google Shape;2298;p19"/>
            <p:cNvSpPr/>
            <p:nvPr/>
          </p:nvSpPr>
          <p:spPr>
            <a:xfrm>
              <a:off x="5759350"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9" name="Google Shape;2299;p19"/>
            <p:cNvSpPr/>
            <p:nvPr/>
          </p:nvSpPr>
          <p:spPr>
            <a:xfrm>
              <a:off x="5759350"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0" name="Google Shape;2300;p19"/>
            <p:cNvSpPr/>
            <p:nvPr/>
          </p:nvSpPr>
          <p:spPr>
            <a:xfrm>
              <a:off x="5909850" y="3886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1" name="Google Shape;2301;p19"/>
            <p:cNvSpPr/>
            <p:nvPr/>
          </p:nvSpPr>
          <p:spPr>
            <a:xfrm>
              <a:off x="5909850"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2" name="Google Shape;2302;p19"/>
            <p:cNvSpPr/>
            <p:nvPr/>
          </p:nvSpPr>
          <p:spPr>
            <a:xfrm>
              <a:off x="5909850"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3" name="Google Shape;2303;p19"/>
            <p:cNvSpPr/>
            <p:nvPr/>
          </p:nvSpPr>
          <p:spPr>
            <a:xfrm>
              <a:off x="5909850" y="14422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4" name="Google Shape;2304;p19"/>
            <p:cNvSpPr/>
            <p:nvPr/>
          </p:nvSpPr>
          <p:spPr>
            <a:xfrm>
              <a:off x="5909850" y="17432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5" name="Google Shape;2305;p19"/>
            <p:cNvSpPr/>
            <p:nvPr/>
          </p:nvSpPr>
          <p:spPr>
            <a:xfrm>
              <a:off x="5909850"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6" name="Google Shape;2306;p19"/>
            <p:cNvSpPr/>
            <p:nvPr/>
          </p:nvSpPr>
          <p:spPr>
            <a:xfrm>
              <a:off x="590985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7" name="Google Shape;2307;p19"/>
            <p:cNvSpPr/>
            <p:nvPr/>
          </p:nvSpPr>
          <p:spPr>
            <a:xfrm>
              <a:off x="5909850" y="29473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8" name="Google Shape;2308;p19"/>
            <p:cNvSpPr/>
            <p:nvPr/>
          </p:nvSpPr>
          <p:spPr>
            <a:xfrm>
              <a:off x="5909850"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9" name="Google Shape;2309;p19"/>
            <p:cNvSpPr/>
            <p:nvPr/>
          </p:nvSpPr>
          <p:spPr>
            <a:xfrm>
              <a:off x="5909850" y="32483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0" name="Google Shape;2310;p19"/>
            <p:cNvSpPr/>
            <p:nvPr/>
          </p:nvSpPr>
          <p:spPr>
            <a:xfrm>
              <a:off x="5909850"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1" name="Google Shape;2311;p19"/>
            <p:cNvSpPr/>
            <p:nvPr/>
          </p:nvSpPr>
          <p:spPr>
            <a:xfrm>
              <a:off x="5909850" y="36998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2" name="Google Shape;2312;p19"/>
            <p:cNvSpPr/>
            <p:nvPr/>
          </p:nvSpPr>
          <p:spPr>
            <a:xfrm>
              <a:off x="5909850" y="38503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3" name="Google Shape;2313;p19"/>
            <p:cNvSpPr/>
            <p:nvPr/>
          </p:nvSpPr>
          <p:spPr>
            <a:xfrm>
              <a:off x="5909850"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4" name="Google Shape;2314;p19"/>
            <p:cNvSpPr/>
            <p:nvPr/>
          </p:nvSpPr>
          <p:spPr>
            <a:xfrm>
              <a:off x="5909850"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5" name="Google Shape;2315;p19"/>
            <p:cNvSpPr/>
            <p:nvPr/>
          </p:nvSpPr>
          <p:spPr>
            <a:xfrm>
              <a:off x="5909850"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6" name="Google Shape;2316;p19"/>
            <p:cNvSpPr/>
            <p:nvPr/>
          </p:nvSpPr>
          <p:spPr>
            <a:xfrm>
              <a:off x="5909850"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7" name="Google Shape;2317;p19"/>
            <p:cNvSpPr/>
            <p:nvPr/>
          </p:nvSpPr>
          <p:spPr>
            <a:xfrm>
              <a:off x="5909850"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8" name="Google Shape;2318;p19"/>
            <p:cNvSpPr/>
            <p:nvPr/>
          </p:nvSpPr>
          <p:spPr>
            <a:xfrm>
              <a:off x="5909850" y="52049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9" name="Google Shape;2319;p19"/>
            <p:cNvSpPr/>
            <p:nvPr/>
          </p:nvSpPr>
          <p:spPr>
            <a:xfrm>
              <a:off x="6060375"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0" name="Google Shape;2320;p19"/>
            <p:cNvSpPr/>
            <p:nvPr/>
          </p:nvSpPr>
          <p:spPr>
            <a:xfrm>
              <a:off x="6060375" y="6896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1" name="Google Shape;2321;p19"/>
            <p:cNvSpPr/>
            <p:nvPr/>
          </p:nvSpPr>
          <p:spPr>
            <a:xfrm>
              <a:off x="6060375" y="9906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2" name="Google Shape;2322;p19"/>
            <p:cNvSpPr/>
            <p:nvPr/>
          </p:nvSpPr>
          <p:spPr>
            <a:xfrm>
              <a:off x="6060375"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3" name="Google Shape;2323;p19"/>
            <p:cNvSpPr/>
            <p:nvPr/>
          </p:nvSpPr>
          <p:spPr>
            <a:xfrm>
              <a:off x="6060375" y="14422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4" name="Google Shape;2324;p19"/>
            <p:cNvSpPr/>
            <p:nvPr/>
          </p:nvSpPr>
          <p:spPr>
            <a:xfrm>
              <a:off x="6060375"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5" name="Google Shape;2325;p19"/>
            <p:cNvSpPr/>
            <p:nvPr/>
          </p:nvSpPr>
          <p:spPr>
            <a:xfrm>
              <a:off x="6060375" y="174322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6" name="Google Shape;2326;p19"/>
            <p:cNvSpPr/>
            <p:nvPr/>
          </p:nvSpPr>
          <p:spPr>
            <a:xfrm>
              <a:off x="6060375" y="21947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7" name="Google Shape;2327;p19"/>
            <p:cNvSpPr/>
            <p:nvPr/>
          </p:nvSpPr>
          <p:spPr>
            <a:xfrm>
              <a:off x="6060375" y="23452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8" name="Google Shape;2328;p19"/>
            <p:cNvSpPr/>
            <p:nvPr/>
          </p:nvSpPr>
          <p:spPr>
            <a:xfrm>
              <a:off x="6060375" y="24957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9" name="Google Shape;2329;p19"/>
            <p:cNvSpPr/>
            <p:nvPr/>
          </p:nvSpPr>
          <p:spPr>
            <a:xfrm>
              <a:off x="6060375" y="26462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0" name="Google Shape;2330;p19"/>
            <p:cNvSpPr/>
            <p:nvPr/>
          </p:nvSpPr>
          <p:spPr>
            <a:xfrm>
              <a:off x="6060375"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1" name="Google Shape;2331;p19"/>
            <p:cNvSpPr/>
            <p:nvPr/>
          </p:nvSpPr>
          <p:spPr>
            <a:xfrm>
              <a:off x="6060375" y="29473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2" name="Google Shape;2332;p19"/>
            <p:cNvSpPr/>
            <p:nvPr/>
          </p:nvSpPr>
          <p:spPr>
            <a:xfrm>
              <a:off x="6060375" y="30978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3" name="Google Shape;2333;p19"/>
            <p:cNvSpPr/>
            <p:nvPr/>
          </p:nvSpPr>
          <p:spPr>
            <a:xfrm>
              <a:off x="6060375" y="32483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4" name="Google Shape;2334;p19"/>
            <p:cNvSpPr/>
            <p:nvPr/>
          </p:nvSpPr>
          <p:spPr>
            <a:xfrm>
              <a:off x="6060375"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5" name="Google Shape;2335;p19"/>
            <p:cNvSpPr/>
            <p:nvPr/>
          </p:nvSpPr>
          <p:spPr>
            <a:xfrm>
              <a:off x="6060375"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6" name="Google Shape;2336;p19"/>
            <p:cNvSpPr/>
            <p:nvPr/>
          </p:nvSpPr>
          <p:spPr>
            <a:xfrm>
              <a:off x="6060375" y="38503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7" name="Google Shape;2337;p19"/>
            <p:cNvSpPr/>
            <p:nvPr/>
          </p:nvSpPr>
          <p:spPr>
            <a:xfrm>
              <a:off x="6060375" y="41514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8" name="Google Shape;2338;p19"/>
            <p:cNvSpPr/>
            <p:nvPr/>
          </p:nvSpPr>
          <p:spPr>
            <a:xfrm>
              <a:off x="6060375"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9" name="Google Shape;2339;p19"/>
            <p:cNvSpPr/>
            <p:nvPr/>
          </p:nvSpPr>
          <p:spPr>
            <a:xfrm>
              <a:off x="6060375"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0" name="Google Shape;2340;p19"/>
            <p:cNvSpPr/>
            <p:nvPr/>
          </p:nvSpPr>
          <p:spPr>
            <a:xfrm>
              <a:off x="6060375" y="46029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1" name="Google Shape;2341;p19"/>
            <p:cNvSpPr/>
            <p:nvPr/>
          </p:nvSpPr>
          <p:spPr>
            <a:xfrm>
              <a:off x="6060375" y="49039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2" name="Google Shape;2342;p19"/>
            <p:cNvSpPr/>
            <p:nvPr/>
          </p:nvSpPr>
          <p:spPr>
            <a:xfrm>
              <a:off x="6060375"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3" name="Google Shape;2343;p19"/>
            <p:cNvSpPr/>
            <p:nvPr/>
          </p:nvSpPr>
          <p:spPr>
            <a:xfrm>
              <a:off x="6060375"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4" name="Google Shape;2344;p19"/>
            <p:cNvSpPr/>
            <p:nvPr/>
          </p:nvSpPr>
          <p:spPr>
            <a:xfrm>
              <a:off x="6060375" y="53554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5" name="Google Shape;2345;p19"/>
            <p:cNvSpPr/>
            <p:nvPr/>
          </p:nvSpPr>
          <p:spPr>
            <a:xfrm>
              <a:off x="6210875" y="53912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6" name="Google Shape;2346;p19"/>
            <p:cNvSpPr/>
            <p:nvPr/>
          </p:nvSpPr>
          <p:spPr>
            <a:xfrm>
              <a:off x="6210875" y="9906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7" name="Google Shape;2347;p19"/>
            <p:cNvSpPr/>
            <p:nvPr/>
          </p:nvSpPr>
          <p:spPr>
            <a:xfrm>
              <a:off x="6210875"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8" name="Google Shape;2348;p19"/>
            <p:cNvSpPr/>
            <p:nvPr/>
          </p:nvSpPr>
          <p:spPr>
            <a:xfrm>
              <a:off x="6210875"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9" name="Google Shape;2349;p19"/>
            <p:cNvSpPr/>
            <p:nvPr/>
          </p:nvSpPr>
          <p:spPr>
            <a:xfrm>
              <a:off x="6210875"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0" name="Google Shape;2350;p19"/>
            <p:cNvSpPr/>
            <p:nvPr/>
          </p:nvSpPr>
          <p:spPr>
            <a:xfrm>
              <a:off x="6210875" y="18937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1" name="Google Shape;2351;p19"/>
            <p:cNvSpPr/>
            <p:nvPr/>
          </p:nvSpPr>
          <p:spPr>
            <a:xfrm>
              <a:off x="6210875"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2" name="Google Shape;2352;p19"/>
            <p:cNvSpPr/>
            <p:nvPr/>
          </p:nvSpPr>
          <p:spPr>
            <a:xfrm>
              <a:off x="6210875" y="21947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3" name="Google Shape;2353;p19"/>
            <p:cNvSpPr/>
            <p:nvPr/>
          </p:nvSpPr>
          <p:spPr>
            <a:xfrm>
              <a:off x="6210875" y="24957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4" name="Google Shape;2354;p19"/>
            <p:cNvSpPr/>
            <p:nvPr/>
          </p:nvSpPr>
          <p:spPr>
            <a:xfrm>
              <a:off x="6210875"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5" name="Google Shape;2355;p19"/>
            <p:cNvSpPr/>
            <p:nvPr/>
          </p:nvSpPr>
          <p:spPr>
            <a:xfrm>
              <a:off x="6210875"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6" name="Google Shape;2356;p19"/>
            <p:cNvSpPr/>
            <p:nvPr/>
          </p:nvSpPr>
          <p:spPr>
            <a:xfrm>
              <a:off x="6210875" y="33988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7" name="Google Shape;2357;p19"/>
            <p:cNvSpPr/>
            <p:nvPr/>
          </p:nvSpPr>
          <p:spPr>
            <a:xfrm>
              <a:off x="6210875"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8" name="Google Shape;2358;p19"/>
            <p:cNvSpPr/>
            <p:nvPr/>
          </p:nvSpPr>
          <p:spPr>
            <a:xfrm>
              <a:off x="6210875"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9" name="Google Shape;2359;p19"/>
            <p:cNvSpPr/>
            <p:nvPr/>
          </p:nvSpPr>
          <p:spPr>
            <a:xfrm>
              <a:off x="6210875" y="41514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0" name="Google Shape;2360;p19"/>
            <p:cNvSpPr/>
            <p:nvPr/>
          </p:nvSpPr>
          <p:spPr>
            <a:xfrm>
              <a:off x="6210875"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1" name="Google Shape;2361;p19"/>
            <p:cNvSpPr/>
            <p:nvPr/>
          </p:nvSpPr>
          <p:spPr>
            <a:xfrm>
              <a:off x="6210875"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2" name="Google Shape;2362;p19"/>
            <p:cNvSpPr/>
            <p:nvPr/>
          </p:nvSpPr>
          <p:spPr>
            <a:xfrm>
              <a:off x="6210875" y="46029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3" name="Google Shape;2363;p19"/>
            <p:cNvSpPr/>
            <p:nvPr/>
          </p:nvSpPr>
          <p:spPr>
            <a:xfrm>
              <a:off x="6210875"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4" name="Google Shape;2364;p19"/>
            <p:cNvSpPr/>
            <p:nvPr/>
          </p:nvSpPr>
          <p:spPr>
            <a:xfrm>
              <a:off x="6210875"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5" name="Google Shape;2365;p19"/>
            <p:cNvSpPr/>
            <p:nvPr/>
          </p:nvSpPr>
          <p:spPr>
            <a:xfrm>
              <a:off x="6361375" y="3886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6" name="Google Shape;2366;p19"/>
            <p:cNvSpPr/>
            <p:nvPr/>
          </p:nvSpPr>
          <p:spPr>
            <a:xfrm>
              <a:off x="6361375" y="53912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7" name="Google Shape;2367;p19"/>
            <p:cNvSpPr/>
            <p:nvPr/>
          </p:nvSpPr>
          <p:spPr>
            <a:xfrm>
              <a:off x="6361375" y="9906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8" name="Google Shape;2368;p19"/>
            <p:cNvSpPr/>
            <p:nvPr/>
          </p:nvSpPr>
          <p:spPr>
            <a:xfrm>
              <a:off x="6361375"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9" name="Google Shape;2369;p19"/>
            <p:cNvSpPr/>
            <p:nvPr/>
          </p:nvSpPr>
          <p:spPr>
            <a:xfrm>
              <a:off x="6361375"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0" name="Google Shape;2370;p19"/>
            <p:cNvSpPr/>
            <p:nvPr/>
          </p:nvSpPr>
          <p:spPr>
            <a:xfrm>
              <a:off x="6361375"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1" name="Google Shape;2371;p19"/>
            <p:cNvSpPr/>
            <p:nvPr/>
          </p:nvSpPr>
          <p:spPr>
            <a:xfrm>
              <a:off x="6361375"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2" name="Google Shape;2372;p19"/>
            <p:cNvSpPr/>
            <p:nvPr/>
          </p:nvSpPr>
          <p:spPr>
            <a:xfrm>
              <a:off x="6361375"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3" name="Google Shape;2373;p19"/>
            <p:cNvSpPr/>
            <p:nvPr/>
          </p:nvSpPr>
          <p:spPr>
            <a:xfrm>
              <a:off x="6361375"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4" name="Google Shape;2374;p19"/>
            <p:cNvSpPr/>
            <p:nvPr/>
          </p:nvSpPr>
          <p:spPr>
            <a:xfrm>
              <a:off x="6361375"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5" name="Google Shape;2375;p19"/>
            <p:cNvSpPr/>
            <p:nvPr/>
          </p:nvSpPr>
          <p:spPr>
            <a:xfrm>
              <a:off x="6361375" y="35493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6" name="Google Shape;2376;p19"/>
            <p:cNvSpPr/>
            <p:nvPr/>
          </p:nvSpPr>
          <p:spPr>
            <a:xfrm>
              <a:off x="6361375"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7" name="Google Shape;2377;p19"/>
            <p:cNvSpPr/>
            <p:nvPr/>
          </p:nvSpPr>
          <p:spPr>
            <a:xfrm>
              <a:off x="6361375"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8" name="Google Shape;2378;p19"/>
            <p:cNvSpPr/>
            <p:nvPr/>
          </p:nvSpPr>
          <p:spPr>
            <a:xfrm>
              <a:off x="6361375"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9" name="Google Shape;2379;p19"/>
            <p:cNvSpPr/>
            <p:nvPr/>
          </p:nvSpPr>
          <p:spPr>
            <a:xfrm>
              <a:off x="6361375" y="430190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0" name="Google Shape;2380;p19"/>
            <p:cNvSpPr/>
            <p:nvPr/>
          </p:nvSpPr>
          <p:spPr>
            <a:xfrm>
              <a:off x="6361375"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1" name="Google Shape;2381;p19"/>
            <p:cNvSpPr/>
            <p:nvPr/>
          </p:nvSpPr>
          <p:spPr>
            <a:xfrm>
              <a:off x="6361375" y="505445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2" name="Google Shape;2382;p19"/>
            <p:cNvSpPr/>
            <p:nvPr/>
          </p:nvSpPr>
          <p:spPr>
            <a:xfrm>
              <a:off x="6361375"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3" name="Google Shape;2383;p19"/>
            <p:cNvSpPr/>
            <p:nvPr/>
          </p:nvSpPr>
          <p:spPr>
            <a:xfrm>
              <a:off x="6511900" y="3886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4" name="Google Shape;2384;p19"/>
            <p:cNvSpPr/>
            <p:nvPr/>
          </p:nvSpPr>
          <p:spPr>
            <a:xfrm>
              <a:off x="6511900" y="129170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5" name="Google Shape;2385;p19"/>
            <p:cNvSpPr/>
            <p:nvPr/>
          </p:nvSpPr>
          <p:spPr>
            <a:xfrm>
              <a:off x="6511900" y="20442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6" name="Google Shape;2386;p19"/>
            <p:cNvSpPr/>
            <p:nvPr/>
          </p:nvSpPr>
          <p:spPr>
            <a:xfrm>
              <a:off x="6511900" y="27968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7" name="Google Shape;2387;p19"/>
            <p:cNvSpPr/>
            <p:nvPr/>
          </p:nvSpPr>
          <p:spPr>
            <a:xfrm>
              <a:off x="6511900" y="36998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8" name="Google Shape;2388;p19"/>
            <p:cNvSpPr/>
            <p:nvPr/>
          </p:nvSpPr>
          <p:spPr>
            <a:xfrm>
              <a:off x="6511900" y="44524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9" name="Google Shape;2389;p19"/>
            <p:cNvSpPr/>
            <p:nvPr/>
          </p:nvSpPr>
          <p:spPr>
            <a:xfrm>
              <a:off x="6511900" y="46029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0" name="Google Shape;2390;p19"/>
            <p:cNvSpPr/>
            <p:nvPr/>
          </p:nvSpPr>
          <p:spPr>
            <a:xfrm>
              <a:off x="6511900" y="52049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1" name="Google Shape;2391;p19"/>
            <p:cNvSpPr/>
            <p:nvPr/>
          </p:nvSpPr>
          <p:spPr>
            <a:xfrm>
              <a:off x="6662400"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2" name="Google Shape;2392;p19"/>
            <p:cNvSpPr/>
            <p:nvPr/>
          </p:nvSpPr>
          <p:spPr>
            <a:xfrm>
              <a:off x="6662400"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3" name="Google Shape;2393;p19"/>
            <p:cNvSpPr/>
            <p:nvPr/>
          </p:nvSpPr>
          <p:spPr>
            <a:xfrm>
              <a:off x="666240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94" name="Google Shape;2394;p19"/>
          <p:cNvGrpSpPr/>
          <p:nvPr/>
        </p:nvGrpSpPr>
        <p:grpSpPr>
          <a:xfrm rot="10800000">
            <a:off x="7682451" y="28707"/>
            <a:ext cx="1140783" cy="5086302"/>
            <a:chOff x="5608825" y="238125"/>
            <a:chExt cx="1174975" cy="5238750"/>
          </a:xfrm>
        </p:grpSpPr>
        <p:sp>
          <p:nvSpPr>
            <p:cNvPr id="2395" name="Google Shape;2395;p19"/>
            <p:cNvSpPr/>
            <p:nvPr/>
          </p:nvSpPr>
          <p:spPr>
            <a:xfrm>
              <a:off x="5608825" y="3886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6" name="Google Shape;2396;p19"/>
            <p:cNvSpPr/>
            <p:nvPr/>
          </p:nvSpPr>
          <p:spPr>
            <a:xfrm>
              <a:off x="560882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7" name="Google Shape;2397;p19"/>
            <p:cNvSpPr/>
            <p:nvPr/>
          </p:nvSpPr>
          <p:spPr>
            <a:xfrm>
              <a:off x="5608825" y="27968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8" name="Google Shape;2398;p19"/>
            <p:cNvSpPr/>
            <p:nvPr/>
          </p:nvSpPr>
          <p:spPr>
            <a:xfrm>
              <a:off x="5608825"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9" name="Google Shape;2399;p19"/>
            <p:cNvSpPr/>
            <p:nvPr/>
          </p:nvSpPr>
          <p:spPr>
            <a:xfrm>
              <a:off x="5759350"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0" name="Google Shape;2400;p19"/>
            <p:cNvSpPr/>
            <p:nvPr/>
          </p:nvSpPr>
          <p:spPr>
            <a:xfrm>
              <a:off x="5759350"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1" name="Google Shape;2401;p19"/>
            <p:cNvSpPr/>
            <p:nvPr/>
          </p:nvSpPr>
          <p:spPr>
            <a:xfrm>
              <a:off x="5759350" y="9906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2" name="Google Shape;2402;p19"/>
            <p:cNvSpPr/>
            <p:nvPr/>
          </p:nvSpPr>
          <p:spPr>
            <a:xfrm>
              <a:off x="5759350" y="15927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3" name="Google Shape;2403;p19"/>
            <p:cNvSpPr/>
            <p:nvPr/>
          </p:nvSpPr>
          <p:spPr>
            <a:xfrm>
              <a:off x="5759350" y="17432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4" name="Google Shape;2404;p19"/>
            <p:cNvSpPr/>
            <p:nvPr/>
          </p:nvSpPr>
          <p:spPr>
            <a:xfrm>
              <a:off x="5759350"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5" name="Google Shape;2405;p19"/>
            <p:cNvSpPr/>
            <p:nvPr/>
          </p:nvSpPr>
          <p:spPr>
            <a:xfrm>
              <a:off x="5759350" y="21947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6" name="Google Shape;2406;p19"/>
            <p:cNvSpPr/>
            <p:nvPr/>
          </p:nvSpPr>
          <p:spPr>
            <a:xfrm>
              <a:off x="5759350" y="23452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7" name="Google Shape;2407;p19"/>
            <p:cNvSpPr/>
            <p:nvPr/>
          </p:nvSpPr>
          <p:spPr>
            <a:xfrm>
              <a:off x="5759350" y="29473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8" name="Google Shape;2408;p19"/>
            <p:cNvSpPr/>
            <p:nvPr/>
          </p:nvSpPr>
          <p:spPr>
            <a:xfrm>
              <a:off x="5759350" y="30978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9" name="Google Shape;2409;p19"/>
            <p:cNvSpPr/>
            <p:nvPr/>
          </p:nvSpPr>
          <p:spPr>
            <a:xfrm>
              <a:off x="5759350" y="32483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0" name="Google Shape;2410;p19"/>
            <p:cNvSpPr/>
            <p:nvPr/>
          </p:nvSpPr>
          <p:spPr>
            <a:xfrm>
              <a:off x="5759350" y="38503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1" name="Google Shape;2411;p19"/>
            <p:cNvSpPr/>
            <p:nvPr/>
          </p:nvSpPr>
          <p:spPr>
            <a:xfrm>
              <a:off x="5759350"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2" name="Google Shape;2412;p19"/>
            <p:cNvSpPr/>
            <p:nvPr/>
          </p:nvSpPr>
          <p:spPr>
            <a:xfrm>
              <a:off x="5759350" y="44524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3" name="Google Shape;2413;p19"/>
            <p:cNvSpPr/>
            <p:nvPr/>
          </p:nvSpPr>
          <p:spPr>
            <a:xfrm>
              <a:off x="5759350" y="46029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4" name="Google Shape;2414;p19"/>
            <p:cNvSpPr/>
            <p:nvPr/>
          </p:nvSpPr>
          <p:spPr>
            <a:xfrm>
              <a:off x="5759350" y="47534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5" name="Google Shape;2415;p19"/>
            <p:cNvSpPr/>
            <p:nvPr/>
          </p:nvSpPr>
          <p:spPr>
            <a:xfrm>
              <a:off x="5759350" y="505445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6" name="Google Shape;2416;p19"/>
            <p:cNvSpPr/>
            <p:nvPr/>
          </p:nvSpPr>
          <p:spPr>
            <a:xfrm>
              <a:off x="5909850"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7" name="Google Shape;2417;p19"/>
            <p:cNvSpPr/>
            <p:nvPr/>
          </p:nvSpPr>
          <p:spPr>
            <a:xfrm>
              <a:off x="5909850" y="53912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8" name="Google Shape;2418;p19"/>
            <p:cNvSpPr/>
            <p:nvPr/>
          </p:nvSpPr>
          <p:spPr>
            <a:xfrm>
              <a:off x="5909850" y="8401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9" name="Google Shape;2419;p19"/>
            <p:cNvSpPr/>
            <p:nvPr/>
          </p:nvSpPr>
          <p:spPr>
            <a:xfrm>
              <a:off x="5909850" y="9906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0" name="Google Shape;2420;p19"/>
            <p:cNvSpPr/>
            <p:nvPr/>
          </p:nvSpPr>
          <p:spPr>
            <a:xfrm>
              <a:off x="5909850" y="15927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1" name="Google Shape;2421;p19"/>
            <p:cNvSpPr/>
            <p:nvPr/>
          </p:nvSpPr>
          <p:spPr>
            <a:xfrm>
              <a:off x="5909850"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2" name="Google Shape;2422;p19"/>
            <p:cNvSpPr/>
            <p:nvPr/>
          </p:nvSpPr>
          <p:spPr>
            <a:xfrm>
              <a:off x="5909850"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3" name="Google Shape;2423;p19"/>
            <p:cNvSpPr/>
            <p:nvPr/>
          </p:nvSpPr>
          <p:spPr>
            <a:xfrm>
              <a:off x="5909850" y="24957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4" name="Google Shape;2424;p19"/>
            <p:cNvSpPr/>
            <p:nvPr/>
          </p:nvSpPr>
          <p:spPr>
            <a:xfrm>
              <a:off x="5909850" y="33988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5" name="Google Shape;2425;p19"/>
            <p:cNvSpPr/>
            <p:nvPr/>
          </p:nvSpPr>
          <p:spPr>
            <a:xfrm>
              <a:off x="5909850"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6" name="Google Shape;2426;p19"/>
            <p:cNvSpPr/>
            <p:nvPr/>
          </p:nvSpPr>
          <p:spPr>
            <a:xfrm>
              <a:off x="5909850" y="46029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7" name="Google Shape;2427;p19"/>
            <p:cNvSpPr/>
            <p:nvPr/>
          </p:nvSpPr>
          <p:spPr>
            <a:xfrm>
              <a:off x="5909850" y="47534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8" name="Google Shape;2428;p19"/>
            <p:cNvSpPr/>
            <p:nvPr/>
          </p:nvSpPr>
          <p:spPr>
            <a:xfrm>
              <a:off x="5909850" y="53554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9" name="Google Shape;2429;p19"/>
            <p:cNvSpPr/>
            <p:nvPr/>
          </p:nvSpPr>
          <p:spPr>
            <a:xfrm>
              <a:off x="6060375"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0" name="Google Shape;2430;p19"/>
            <p:cNvSpPr/>
            <p:nvPr/>
          </p:nvSpPr>
          <p:spPr>
            <a:xfrm>
              <a:off x="6060375"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1" name="Google Shape;2431;p19"/>
            <p:cNvSpPr/>
            <p:nvPr/>
          </p:nvSpPr>
          <p:spPr>
            <a:xfrm>
              <a:off x="6060375"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2" name="Google Shape;2432;p19"/>
            <p:cNvSpPr/>
            <p:nvPr/>
          </p:nvSpPr>
          <p:spPr>
            <a:xfrm>
              <a:off x="6060375"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3" name="Google Shape;2433;p19"/>
            <p:cNvSpPr/>
            <p:nvPr/>
          </p:nvSpPr>
          <p:spPr>
            <a:xfrm>
              <a:off x="6060375"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4" name="Google Shape;2434;p19"/>
            <p:cNvSpPr/>
            <p:nvPr/>
          </p:nvSpPr>
          <p:spPr>
            <a:xfrm>
              <a:off x="6060375"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5" name="Google Shape;2435;p19"/>
            <p:cNvSpPr/>
            <p:nvPr/>
          </p:nvSpPr>
          <p:spPr>
            <a:xfrm>
              <a:off x="6060375"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6" name="Google Shape;2436;p19"/>
            <p:cNvSpPr/>
            <p:nvPr/>
          </p:nvSpPr>
          <p:spPr>
            <a:xfrm>
              <a:off x="6060375"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7" name="Google Shape;2437;p19"/>
            <p:cNvSpPr/>
            <p:nvPr/>
          </p:nvSpPr>
          <p:spPr>
            <a:xfrm>
              <a:off x="6210875"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8" name="Google Shape;2438;p19"/>
            <p:cNvSpPr/>
            <p:nvPr/>
          </p:nvSpPr>
          <p:spPr>
            <a:xfrm>
              <a:off x="6210875" y="6896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9" name="Google Shape;2439;p19"/>
            <p:cNvSpPr/>
            <p:nvPr/>
          </p:nvSpPr>
          <p:spPr>
            <a:xfrm>
              <a:off x="621087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0" name="Google Shape;2440;p19"/>
            <p:cNvSpPr/>
            <p:nvPr/>
          </p:nvSpPr>
          <p:spPr>
            <a:xfrm>
              <a:off x="6210875" y="32483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1" name="Google Shape;2441;p19"/>
            <p:cNvSpPr/>
            <p:nvPr/>
          </p:nvSpPr>
          <p:spPr>
            <a:xfrm>
              <a:off x="6210875" y="36998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2" name="Google Shape;2442;p19"/>
            <p:cNvSpPr/>
            <p:nvPr/>
          </p:nvSpPr>
          <p:spPr>
            <a:xfrm>
              <a:off x="6361375" y="1442200"/>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3" name="Google Shape;2443;p19"/>
            <p:cNvSpPr/>
            <p:nvPr/>
          </p:nvSpPr>
          <p:spPr>
            <a:xfrm>
              <a:off x="6361375" y="264627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4" name="Google Shape;2444;p19"/>
            <p:cNvSpPr/>
            <p:nvPr/>
          </p:nvSpPr>
          <p:spPr>
            <a:xfrm>
              <a:off x="6662400"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45" name="Shape 2445"/>
        <p:cNvGrpSpPr/>
        <p:nvPr/>
      </p:nvGrpSpPr>
      <p:grpSpPr>
        <a:xfrm>
          <a:off x="0" y="0"/>
          <a:ext cx="0" cy="0"/>
          <a:chOff x="0" y="0"/>
          <a:chExt cx="0" cy="0"/>
        </a:xfrm>
      </p:grpSpPr>
      <p:sp>
        <p:nvSpPr>
          <p:cNvPr id="2446" name="Google Shape;2446;p20"/>
          <p:cNvSpPr txBox="1"/>
          <p:nvPr>
            <p:ph type="title"/>
          </p:nvPr>
        </p:nvSpPr>
        <p:spPr>
          <a:xfrm>
            <a:off x="718300" y="739375"/>
            <a:ext cx="67611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47" name="Google Shape;2447;p20"/>
          <p:cNvSpPr txBox="1"/>
          <p:nvPr>
            <p:ph idx="12" type="sldNum"/>
          </p:nvPr>
        </p:nvSpPr>
        <p:spPr>
          <a:xfrm>
            <a:off x="91531" y="472020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grpSp>
        <p:nvGrpSpPr>
          <p:cNvPr id="2448" name="Google Shape;2448;p20"/>
          <p:cNvGrpSpPr/>
          <p:nvPr/>
        </p:nvGrpSpPr>
        <p:grpSpPr>
          <a:xfrm rot="10800000">
            <a:off x="8851487" y="28707"/>
            <a:ext cx="264012" cy="5086302"/>
            <a:chOff x="5307800" y="238125"/>
            <a:chExt cx="271925" cy="5238750"/>
          </a:xfrm>
        </p:grpSpPr>
        <p:sp>
          <p:nvSpPr>
            <p:cNvPr id="2449" name="Google Shape;2449;p20"/>
            <p:cNvSpPr/>
            <p:nvPr/>
          </p:nvSpPr>
          <p:spPr>
            <a:xfrm>
              <a:off x="5307800" y="2381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0" name="Google Shape;2450;p20"/>
            <p:cNvSpPr/>
            <p:nvPr/>
          </p:nvSpPr>
          <p:spPr>
            <a:xfrm>
              <a:off x="5307800" y="3886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1" name="Google Shape;2451;p20"/>
            <p:cNvSpPr/>
            <p:nvPr/>
          </p:nvSpPr>
          <p:spPr>
            <a:xfrm>
              <a:off x="5307800" y="53912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2" name="Google Shape;2452;p20"/>
            <p:cNvSpPr/>
            <p:nvPr/>
          </p:nvSpPr>
          <p:spPr>
            <a:xfrm>
              <a:off x="5307800" y="6896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3" name="Google Shape;2453;p20"/>
            <p:cNvSpPr/>
            <p:nvPr/>
          </p:nvSpPr>
          <p:spPr>
            <a:xfrm>
              <a:off x="5307800" y="8401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4" name="Google Shape;2454;p20"/>
            <p:cNvSpPr/>
            <p:nvPr/>
          </p:nvSpPr>
          <p:spPr>
            <a:xfrm>
              <a:off x="5307800" y="9906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5" name="Google Shape;2455;p20"/>
            <p:cNvSpPr/>
            <p:nvPr/>
          </p:nvSpPr>
          <p:spPr>
            <a:xfrm>
              <a:off x="5307800" y="11411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6" name="Google Shape;2456;p20"/>
            <p:cNvSpPr/>
            <p:nvPr/>
          </p:nvSpPr>
          <p:spPr>
            <a:xfrm>
              <a:off x="5307800" y="129170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7" name="Google Shape;2457;p20"/>
            <p:cNvSpPr/>
            <p:nvPr/>
          </p:nvSpPr>
          <p:spPr>
            <a:xfrm>
              <a:off x="5307800" y="14422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8" name="Google Shape;2458;p20"/>
            <p:cNvSpPr/>
            <p:nvPr/>
          </p:nvSpPr>
          <p:spPr>
            <a:xfrm>
              <a:off x="5307800" y="15927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9" name="Google Shape;2459;p20"/>
            <p:cNvSpPr/>
            <p:nvPr/>
          </p:nvSpPr>
          <p:spPr>
            <a:xfrm>
              <a:off x="5307800" y="17432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0" name="Google Shape;2460;p20"/>
            <p:cNvSpPr/>
            <p:nvPr/>
          </p:nvSpPr>
          <p:spPr>
            <a:xfrm>
              <a:off x="5307800" y="18937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1" name="Google Shape;2461;p20"/>
            <p:cNvSpPr/>
            <p:nvPr/>
          </p:nvSpPr>
          <p:spPr>
            <a:xfrm>
              <a:off x="5307800"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2" name="Google Shape;2462;p20"/>
            <p:cNvSpPr/>
            <p:nvPr/>
          </p:nvSpPr>
          <p:spPr>
            <a:xfrm>
              <a:off x="5307800" y="21947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3" name="Google Shape;2463;p20"/>
            <p:cNvSpPr/>
            <p:nvPr/>
          </p:nvSpPr>
          <p:spPr>
            <a:xfrm>
              <a:off x="5307800" y="23452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4" name="Google Shape;2464;p20"/>
            <p:cNvSpPr/>
            <p:nvPr/>
          </p:nvSpPr>
          <p:spPr>
            <a:xfrm>
              <a:off x="5307800" y="24957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5" name="Google Shape;2465;p20"/>
            <p:cNvSpPr/>
            <p:nvPr/>
          </p:nvSpPr>
          <p:spPr>
            <a:xfrm>
              <a:off x="5307800" y="26462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6" name="Google Shape;2466;p20"/>
            <p:cNvSpPr/>
            <p:nvPr/>
          </p:nvSpPr>
          <p:spPr>
            <a:xfrm>
              <a:off x="5307800"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7" name="Google Shape;2467;p20"/>
            <p:cNvSpPr/>
            <p:nvPr/>
          </p:nvSpPr>
          <p:spPr>
            <a:xfrm>
              <a:off x="5307800" y="29473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8" name="Google Shape;2468;p20"/>
            <p:cNvSpPr/>
            <p:nvPr/>
          </p:nvSpPr>
          <p:spPr>
            <a:xfrm>
              <a:off x="5307800" y="30978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9" name="Google Shape;2469;p20"/>
            <p:cNvSpPr/>
            <p:nvPr/>
          </p:nvSpPr>
          <p:spPr>
            <a:xfrm>
              <a:off x="5307800" y="32483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0" name="Google Shape;2470;p20"/>
            <p:cNvSpPr/>
            <p:nvPr/>
          </p:nvSpPr>
          <p:spPr>
            <a:xfrm>
              <a:off x="5307800" y="33988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1" name="Google Shape;2471;p20"/>
            <p:cNvSpPr/>
            <p:nvPr/>
          </p:nvSpPr>
          <p:spPr>
            <a:xfrm>
              <a:off x="5307800" y="35493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2" name="Google Shape;2472;p20"/>
            <p:cNvSpPr/>
            <p:nvPr/>
          </p:nvSpPr>
          <p:spPr>
            <a:xfrm>
              <a:off x="5307800" y="36998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3" name="Google Shape;2473;p20"/>
            <p:cNvSpPr/>
            <p:nvPr/>
          </p:nvSpPr>
          <p:spPr>
            <a:xfrm>
              <a:off x="5307800" y="38503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4" name="Google Shape;2474;p20"/>
            <p:cNvSpPr/>
            <p:nvPr/>
          </p:nvSpPr>
          <p:spPr>
            <a:xfrm>
              <a:off x="5307800" y="40008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5" name="Google Shape;2475;p20"/>
            <p:cNvSpPr/>
            <p:nvPr/>
          </p:nvSpPr>
          <p:spPr>
            <a:xfrm>
              <a:off x="5307800" y="41514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6" name="Google Shape;2476;p20"/>
            <p:cNvSpPr/>
            <p:nvPr/>
          </p:nvSpPr>
          <p:spPr>
            <a:xfrm>
              <a:off x="5307800" y="430190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7" name="Google Shape;2477;p20"/>
            <p:cNvSpPr/>
            <p:nvPr/>
          </p:nvSpPr>
          <p:spPr>
            <a:xfrm>
              <a:off x="5307800" y="44524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8" name="Google Shape;2478;p20"/>
            <p:cNvSpPr/>
            <p:nvPr/>
          </p:nvSpPr>
          <p:spPr>
            <a:xfrm>
              <a:off x="5307800" y="46029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9" name="Google Shape;2479;p20"/>
            <p:cNvSpPr/>
            <p:nvPr/>
          </p:nvSpPr>
          <p:spPr>
            <a:xfrm>
              <a:off x="5307800" y="47534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0" name="Google Shape;2480;p20"/>
            <p:cNvSpPr/>
            <p:nvPr/>
          </p:nvSpPr>
          <p:spPr>
            <a:xfrm>
              <a:off x="5307800" y="49039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1" name="Google Shape;2481;p20"/>
            <p:cNvSpPr/>
            <p:nvPr/>
          </p:nvSpPr>
          <p:spPr>
            <a:xfrm>
              <a:off x="5307800" y="505445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2" name="Google Shape;2482;p20"/>
            <p:cNvSpPr/>
            <p:nvPr/>
          </p:nvSpPr>
          <p:spPr>
            <a:xfrm>
              <a:off x="5307800"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3" name="Google Shape;2483;p20"/>
            <p:cNvSpPr/>
            <p:nvPr/>
          </p:nvSpPr>
          <p:spPr>
            <a:xfrm>
              <a:off x="5307800" y="53554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4" name="Google Shape;2484;p20"/>
            <p:cNvSpPr/>
            <p:nvPr/>
          </p:nvSpPr>
          <p:spPr>
            <a:xfrm>
              <a:off x="5458325" y="2381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5" name="Google Shape;2485;p20"/>
            <p:cNvSpPr/>
            <p:nvPr/>
          </p:nvSpPr>
          <p:spPr>
            <a:xfrm>
              <a:off x="5458325" y="53912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6" name="Google Shape;2486;p20"/>
            <p:cNvSpPr/>
            <p:nvPr/>
          </p:nvSpPr>
          <p:spPr>
            <a:xfrm>
              <a:off x="5458325" y="9906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7" name="Google Shape;2487;p20"/>
            <p:cNvSpPr/>
            <p:nvPr/>
          </p:nvSpPr>
          <p:spPr>
            <a:xfrm>
              <a:off x="5458325" y="11411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8" name="Google Shape;2488;p20"/>
            <p:cNvSpPr/>
            <p:nvPr/>
          </p:nvSpPr>
          <p:spPr>
            <a:xfrm>
              <a:off x="5458325" y="14422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9" name="Google Shape;2489;p20"/>
            <p:cNvSpPr/>
            <p:nvPr/>
          </p:nvSpPr>
          <p:spPr>
            <a:xfrm>
              <a:off x="5458325" y="15927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0" name="Google Shape;2490;p20"/>
            <p:cNvSpPr/>
            <p:nvPr/>
          </p:nvSpPr>
          <p:spPr>
            <a:xfrm>
              <a:off x="5458325" y="21947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1" name="Google Shape;2491;p20"/>
            <p:cNvSpPr/>
            <p:nvPr/>
          </p:nvSpPr>
          <p:spPr>
            <a:xfrm>
              <a:off x="5458325" y="23452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2" name="Google Shape;2492;p20"/>
            <p:cNvSpPr/>
            <p:nvPr/>
          </p:nvSpPr>
          <p:spPr>
            <a:xfrm>
              <a:off x="5458325" y="24957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3" name="Google Shape;2493;p20"/>
            <p:cNvSpPr/>
            <p:nvPr/>
          </p:nvSpPr>
          <p:spPr>
            <a:xfrm>
              <a:off x="5458325" y="26462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4" name="Google Shape;2494;p20"/>
            <p:cNvSpPr/>
            <p:nvPr/>
          </p:nvSpPr>
          <p:spPr>
            <a:xfrm>
              <a:off x="5458325" y="29473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5" name="Google Shape;2495;p20"/>
            <p:cNvSpPr/>
            <p:nvPr/>
          </p:nvSpPr>
          <p:spPr>
            <a:xfrm>
              <a:off x="5458325" y="32483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6" name="Google Shape;2496;p20"/>
            <p:cNvSpPr/>
            <p:nvPr/>
          </p:nvSpPr>
          <p:spPr>
            <a:xfrm>
              <a:off x="5458325" y="33988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7" name="Google Shape;2497;p20"/>
            <p:cNvSpPr/>
            <p:nvPr/>
          </p:nvSpPr>
          <p:spPr>
            <a:xfrm>
              <a:off x="5458325" y="36998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8" name="Google Shape;2498;p20"/>
            <p:cNvSpPr/>
            <p:nvPr/>
          </p:nvSpPr>
          <p:spPr>
            <a:xfrm>
              <a:off x="5458325" y="38503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9" name="Google Shape;2499;p20"/>
            <p:cNvSpPr/>
            <p:nvPr/>
          </p:nvSpPr>
          <p:spPr>
            <a:xfrm>
              <a:off x="5458325" y="40008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0" name="Google Shape;2500;p20"/>
            <p:cNvSpPr/>
            <p:nvPr/>
          </p:nvSpPr>
          <p:spPr>
            <a:xfrm>
              <a:off x="5458325" y="41514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1" name="Google Shape;2501;p20"/>
            <p:cNvSpPr/>
            <p:nvPr/>
          </p:nvSpPr>
          <p:spPr>
            <a:xfrm>
              <a:off x="5458325" y="46029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2" name="Google Shape;2502;p20"/>
            <p:cNvSpPr/>
            <p:nvPr/>
          </p:nvSpPr>
          <p:spPr>
            <a:xfrm>
              <a:off x="5458325" y="47534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3" name="Google Shape;2503;p20"/>
            <p:cNvSpPr/>
            <p:nvPr/>
          </p:nvSpPr>
          <p:spPr>
            <a:xfrm>
              <a:off x="5458325" y="505445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4" name="Google Shape;2504;p20"/>
            <p:cNvSpPr/>
            <p:nvPr/>
          </p:nvSpPr>
          <p:spPr>
            <a:xfrm>
              <a:off x="5458325" y="52049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5" name="Google Shape;2505;p20"/>
            <p:cNvSpPr/>
            <p:nvPr/>
          </p:nvSpPr>
          <p:spPr>
            <a:xfrm>
              <a:off x="5458325" y="53554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06" name="Google Shape;2506;p20"/>
          <p:cNvGrpSpPr/>
          <p:nvPr/>
        </p:nvGrpSpPr>
        <p:grpSpPr>
          <a:xfrm rot="10800000">
            <a:off x="7828571" y="28707"/>
            <a:ext cx="1140783" cy="5086302"/>
            <a:chOff x="5458325" y="238125"/>
            <a:chExt cx="1174975" cy="5238750"/>
          </a:xfrm>
        </p:grpSpPr>
        <p:sp>
          <p:nvSpPr>
            <p:cNvPr id="2507" name="Google Shape;2507;p20"/>
            <p:cNvSpPr/>
            <p:nvPr/>
          </p:nvSpPr>
          <p:spPr>
            <a:xfrm>
              <a:off x="5458325" y="3886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8" name="Google Shape;2508;p20"/>
            <p:cNvSpPr/>
            <p:nvPr/>
          </p:nvSpPr>
          <p:spPr>
            <a:xfrm>
              <a:off x="5458325" y="6896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9" name="Google Shape;2509;p20"/>
            <p:cNvSpPr/>
            <p:nvPr/>
          </p:nvSpPr>
          <p:spPr>
            <a:xfrm>
              <a:off x="5458325" y="8401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0" name="Google Shape;2510;p20"/>
            <p:cNvSpPr/>
            <p:nvPr/>
          </p:nvSpPr>
          <p:spPr>
            <a:xfrm>
              <a:off x="5458325" y="129170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1" name="Google Shape;2511;p20"/>
            <p:cNvSpPr/>
            <p:nvPr/>
          </p:nvSpPr>
          <p:spPr>
            <a:xfrm>
              <a:off x="5458325" y="17432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2" name="Google Shape;2512;p20"/>
            <p:cNvSpPr/>
            <p:nvPr/>
          </p:nvSpPr>
          <p:spPr>
            <a:xfrm>
              <a:off x="5458325" y="1893725"/>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3" name="Google Shape;2513;p20"/>
            <p:cNvSpPr/>
            <p:nvPr/>
          </p:nvSpPr>
          <p:spPr>
            <a:xfrm>
              <a:off x="5458325" y="20442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4" name="Google Shape;2514;p20"/>
            <p:cNvSpPr/>
            <p:nvPr/>
          </p:nvSpPr>
          <p:spPr>
            <a:xfrm>
              <a:off x="5458325" y="2796800"/>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5" name="Google Shape;2515;p20"/>
            <p:cNvSpPr/>
            <p:nvPr/>
          </p:nvSpPr>
          <p:spPr>
            <a:xfrm>
              <a:off x="5458325" y="30978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6" name="Google Shape;2516;p20"/>
            <p:cNvSpPr/>
            <p:nvPr/>
          </p:nvSpPr>
          <p:spPr>
            <a:xfrm>
              <a:off x="5458325" y="35493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7" name="Google Shape;2517;p20"/>
            <p:cNvSpPr/>
            <p:nvPr/>
          </p:nvSpPr>
          <p:spPr>
            <a:xfrm>
              <a:off x="5458325" y="430190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8" name="Google Shape;2518;p20"/>
            <p:cNvSpPr/>
            <p:nvPr/>
          </p:nvSpPr>
          <p:spPr>
            <a:xfrm>
              <a:off x="5458325" y="44524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9" name="Google Shape;2519;p20"/>
            <p:cNvSpPr/>
            <p:nvPr/>
          </p:nvSpPr>
          <p:spPr>
            <a:xfrm>
              <a:off x="5458325" y="49039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0" name="Google Shape;2520;p20"/>
            <p:cNvSpPr/>
            <p:nvPr/>
          </p:nvSpPr>
          <p:spPr>
            <a:xfrm>
              <a:off x="5608825" y="2381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1" name="Google Shape;2521;p20"/>
            <p:cNvSpPr/>
            <p:nvPr/>
          </p:nvSpPr>
          <p:spPr>
            <a:xfrm>
              <a:off x="5608825" y="53912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2" name="Google Shape;2522;p20"/>
            <p:cNvSpPr/>
            <p:nvPr/>
          </p:nvSpPr>
          <p:spPr>
            <a:xfrm>
              <a:off x="5608825"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3" name="Google Shape;2523;p20"/>
            <p:cNvSpPr/>
            <p:nvPr/>
          </p:nvSpPr>
          <p:spPr>
            <a:xfrm>
              <a:off x="5608825" y="8401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4" name="Google Shape;2524;p20"/>
            <p:cNvSpPr/>
            <p:nvPr/>
          </p:nvSpPr>
          <p:spPr>
            <a:xfrm>
              <a:off x="5608825" y="9906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5" name="Google Shape;2525;p20"/>
            <p:cNvSpPr/>
            <p:nvPr/>
          </p:nvSpPr>
          <p:spPr>
            <a:xfrm>
              <a:off x="5608825" y="11411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6" name="Google Shape;2526;p20"/>
            <p:cNvSpPr/>
            <p:nvPr/>
          </p:nvSpPr>
          <p:spPr>
            <a:xfrm>
              <a:off x="5608825" y="129170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7" name="Google Shape;2527;p20"/>
            <p:cNvSpPr/>
            <p:nvPr/>
          </p:nvSpPr>
          <p:spPr>
            <a:xfrm>
              <a:off x="5608825" y="14422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8" name="Google Shape;2528;p20"/>
            <p:cNvSpPr/>
            <p:nvPr/>
          </p:nvSpPr>
          <p:spPr>
            <a:xfrm>
              <a:off x="5608825" y="15927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9" name="Google Shape;2529;p20"/>
            <p:cNvSpPr/>
            <p:nvPr/>
          </p:nvSpPr>
          <p:spPr>
            <a:xfrm>
              <a:off x="5608825" y="174322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0" name="Google Shape;2530;p20"/>
            <p:cNvSpPr/>
            <p:nvPr/>
          </p:nvSpPr>
          <p:spPr>
            <a:xfrm>
              <a:off x="5608825"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1" name="Google Shape;2531;p20"/>
            <p:cNvSpPr/>
            <p:nvPr/>
          </p:nvSpPr>
          <p:spPr>
            <a:xfrm>
              <a:off x="5608825" y="20442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2" name="Google Shape;2532;p20"/>
            <p:cNvSpPr/>
            <p:nvPr/>
          </p:nvSpPr>
          <p:spPr>
            <a:xfrm>
              <a:off x="5608825" y="21947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3" name="Google Shape;2533;p20"/>
            <p:cNvSpPr/>
            <p:nvPr/>
          </p:nvSpPr>
          <p:spPr>
            <a:xfrm>
              <a:off x="5608825" y="24957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4" name="Google Shape;2534;p20"/>
            <p:cNvSpPr/>
            <p:nvPr/>
          </p:nvSpPr>
          <p:spPr>
            <a:xfrm>
              <a:off x="560882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5" name="Google Shape;2535;p20"/>
            <p:cNvSpPr/>
            <p:nvPr/>
          </p:nvSpPr>
          <p:spPr>
            <a:xfrm>
              <a:off x="5608825" y="29473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6" name="Google Shape;2536;p20"/>
            <p:cNvSpPr/>
            <p:nvPr/>
          </p:nvSpPr>
          <p:spPr>
            <a:xfrm>
              <a:off x="5608825" y="30978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7" name="Google Shape;2537;p20"/>
            <p:cNvSpPr/>
            <p:nvPr/>
          </p:nvSpPr>
          <p:spPr>
            <a:xfrm>
              <a:off x="5608825" y="32483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8" name="Google Shape;2538;p20"/>
            <p:cNvSpPr/>
            <p:nvPr/>
          </p:nvSpPr>
          <p:spPr>
            <a:xfrm>
              <a:off x="5608825" y="33988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9" name="Google Shape;2539;p20"/>
            <p:cNvSpPr/>
            <p:nvPr/>
          </p:nvSpPr>
          <p:spPr>
            <a:xfrm>
              <a:off x="5608825" y="35493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0" name="Google Shape;2540;p20"/>
            <p:cNvSpPr/>
            <p:nvPr/>
          </p:nvSpPr>
          <p:spPr>
            <a:xfrm>
              <a:off x="5608825" y="36998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1" name="Google Shape;2541;p20"/>
            <p:cNvSpPr/>
            <p:nvPr/>
          </p:nvSpPr>
          <p:spPr>
            <a:xfrm>
              <a:off x="5608825" y="38503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2" name="Google Shape;2542;p20"/>
            <p:cNvSpPr/>
            <p:nvPr/>
          </p:nvSpPr>
          <p:spPr>
            <a:xfrm>
              <a:off x="5608825" y="40008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3" name="Google Shape;2543;p20"/>
            <p:cNvSpPr/>
            <p:nvPr/>
          </p:nvSpPr>
          <p:spPr>
            <a:xfrm>
              <a:off x="5608825" y="430190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4" name="Google Shape;2544;p20"/>
            <p:cNvSpPr/>
            <p:nvPr/>
          </p:nvSpPr>
          <p:spPr>
            <a:xfrm>
              <a:off x="5608825" y="44524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5" name="Google Shape;2545;p20"/>
            <p:cNvSpPr/>
            <p:nvPr/>
          </p:nvSpPr>
          <p:spPr>
            <a:xfrm>
              <a:off x="5608825" y="46029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6" name="Google Shape;2546;p20"/>
            <p:cNvSpPr/>
            <p:nvPr/>
          </p:nvSpPr>
          <p:spPr>
            <a:xfrm>
              <a:off x="5608825" y="47534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7" name="Google Shape;2547;p20"/>
            <p:cNvSpPr/>
            <p:nvPr/>
          </p:nvSpPr>
          <p:spPr>
            <a:xfrm>
              <a:off x="5608825" y="49039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8" name="Google Shape;2548;p20"/>
            <p:cNvSpPr/>
            <p:nvPr/>
          </p:nvSpPr>
          <p:spPr>
            <a:xfrm>
              <a:off x="5608825" y="505445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9" name="Google Shape;2549;p20"/>
            <p:cNvSpPr/>
            <p:nvPr/>
          </p:nvSpPr>
          <p:spPr>
            <a:xfrm>
              <a:off x="560882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0" name="Google Shape;2550;p20"/>
            <p:cNvSpPr/>
            <p:nvPr/>
          </p:nvSpPr>
          <p:spPr>
            <a:xfrm>
              <a:off x="5608825" y="53554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1" name="Google Shape;2551;p20"/>
            <p:cNvSpPr/>
            <p:nvPr/>
          </p:nvSpPr>
          <p:spPr>
            <a:xfrm>
              <a:off x="5759350" y="2381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2" name="Google Shape;2552;p20"/>
            <p:cNvSpPr/>
            <p:nvPr/>
          </p:nvSpPr>
          <p:spPr>
            <a:xfrm>
              <a:off x="5759350" y="8401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3" name="Google Shape;2553;p20"/>
            <p:cNvSpPr/>
            <p:nvPr/>
          </p:nvSpPr>
          <p:spPr>
            <a:xfrm>
              <a:off x="5759350" y="11411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4" name="Google Shape;2554;p20"/>
            <p:cNvSpPr/>
            <p:nvPr/>
          </p:nvSpPr>
          <p:spPr>
            <a:xfrm>
              <a:off x="5759350" y="14422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5" name="Google Shape;2555;p20"/>
            <p:cNvSpPr/>
            <p:nvPr/>
          </p:nvSpPr>
          <p:spPr>
            <a:xfrm>
              <a:off x="5759350" y="18937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6" name="Google Shape;2556;p20"/>
            <p:cNvSpPr/>
            <p:nvPr/>
          </p:nvSpPr>
          <p:spPr>
            <a:xfrm>
              <a:off x="5759350" y="24957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7" name="Google Shape;2557;p20"/>
            <p:cNvSpPr/>
            <p:nvPr/>
          </p:nvSpPr>
          <p:spPr>
            <a:xfrm>
              <a:off x="5759350" y="26462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8" name="Google Shape;2558;p20"/>
            <p:cNvSpPr/>
            <p:nvPr/>
          </p:nvSpPr>
          <p:spPr>
            <a:xfrm>
              <a:off x="5759350" y="36998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9" name="Google Shape;2559;p20"/>
            <p:cNvSpPr/>
            <p:nvPr/>
          </p:nvSpPr>
          <p:spPr>
            <a:xfrm>
              <a:off x="5759350" y="41514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0" name="Google Shape;2560;p20"/>
            <p:cNvSpPr/>
            <p:nvPr/>
          </p:nvSpPr>
          <p:spPr>
            <a:xfrm>
              <a:off x="5759350" y="49039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1" name="Google Shape;2561;p20"/>
            <p:cNvSpPr/>
            <p:nvPr/>
          </p:nvSpPr>
          <p:spPr>
            <a:xfrm>
              <a:off x="5759350" y="53554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2" name="Google Shape;2562;p20"/>
            <p:cNvSpPr/>
            <p:nvPr/>
          </p:nvSpPr>
          <p:spPr>
            <a:xfrm>
              <a:off x="5909850"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3" name="Google Shape;2563;p20"/>
            <p:cNvSpPr/>
            <p:nvPr/>
          </p:nvSpPr>
          <p:spPr>
            <a:xfrm>
              <a:off x="5909850"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4" name="Google Shape;2564;p20"/>
            <p:cNvSpPr/>
            <p:nvPr/>
          </p:nvSpPr>
          <p:spPr>
            <a:xfrm>
              <a:off x="5909850" y="27968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5" name="Google Shape;2565;p20"/>
            <p:cNvSpPr/>
            <p:nvPr/>
          </p:nvSpPr>
          <p:spPr>
            <a:xfrm>
              <a:off x="6060375" y="47534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6" name="Google Shape;2566;p20"/>
            <p:cNvSpPr/>
            <p:nvPr/>
          </p:nvSpPr>
          <p:spPr>
            <a:xfrm>
              <a:off x="621087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7" name="Google Shape;2567;p20"/>
            <p:cNvSpPr/>
            <p:nvPr/>
          </p:nvSpPr>
          <p:spPr>
            <a:xfrm>
              <a:off x="621087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8" name="Google Shape;2568;p20"/>
            <p:cNvSpPr/>
            <p:nvPr/>
          </p:nvSpPr>
          <p:spPr>
            <a:xfrm>
              <a:off x="6511900" y="99067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69" name="Google Shape;2569;p20"/>
          <p:cNvGrpSpPr/>
          <p:nvPr/>
        </p:nvGrpSpPr>
        <p:grpSpPr>
          <a:xfrm rot="10800000">
            <a:off x="7682451" y="28707"/>
            <a:ext cx="994639" cy="4940182"/>
            <a:chOff x="5759350" y="388625"/>
            <a:chExt cx="1024450" cy="5088250"/>
          </a:xfrm>
        </p:grpSpPr>
        <p:sp>
          <p:nvSpPr>
            <p:cNvPr id="2570" name="Google Shape;2570;p20"/>
            <p:cNvSpPr/>
            <p:nvPr/>
          </p:nvSpPr>
          <p:spPr>
            <a:xfrm>
              <a:off x="5759350"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1" name="Google Shape;2571;p20"/>
            <p:cNvSpPr/>
            <p:nvPr/>
          </p:nvSpPr>
          <p:spPr>
            <a:xfrm>
              <a:off x="5759350"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2" name="Google Shape;2572;p20"/>
            <p:cNvSpPr/>
            <p:nvPr/>
          </p:nvSpPr>
          <p:spPr>
            <a:xfrm>
              <a:off x="5759350"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3" name="Google Shape;2573;p20"/>
            <p:cNvSpPr/>
            <p:nvPr/>
          </p:nvSpPr>
          <p:spPr>
            <a:xfrm>
              <a:off x="5759350"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4" name="Google Shape;2574;p20"/>
            <p:cNvSpPr/>
            <p:nvPr/>
          </p:nvSpPr>
          <p:spPr>
            <a:xfrm>
              <a:off x="5759350"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5" name="Google Shape;2575;p20"/>
            <p:cNvSpPr/>
            <p:nvPr/>
          </p:nvSpPr>
          <p:spPr>
            <a:xfrm>
              <a:off x="5759350"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6" name="Google Shape;2576;p20"/>
            <p:cNvSpPr/>
            <p:nvPr/>
          </p:nvSpPr>
          <p:spPr>
            <a:xfrm>
              <a:off x="5759350"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7" name="Google Shape;2577;p20"/>
            <p:cNvSpPr/>
            <p:nvPr/>
          </p:nvSpPr>
          <p:spPr>
            <a:xfrm>
              <a:off x="5909850" y="3886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8" name="Google Shape;2578;p20"/>
            <p:cNvSpPr/>
            <p:nvPr/>
          </p:nvSpPr>
          <p:spPr>
            <a:xfrm>
              <a:off x="5909850"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9" name="Google Shape;2579;p20"/>
            <p:cNvSpPr/>
            <p:nvPr/>
          </p:nvSpPr>
          <p:spPr>
            <a:xfrm>
              <a:off x="5909850"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0" name="Google Shape;2580;p20"/>
            <p:cNvSpPr/>
            <p:nvPr/>
          </p:nvSpPr>
          <p:spPr>
            <a:xfrm>
              <a:off x="5909850" y="14422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1" name="Google Shape;2581;p20"/>
            <p:cNvSpPr/>
            <p:nvPr/>
          </p:nvSpPr>
          <p:spPr>
            <a:xfrm>
              <a:off x="5909850" y="17432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2" name="Google Shape;2582;p20"/>
            <p:cNvSpPr/>
            <p:nvPr/>
          </p:nvSpPr>
          <p:spPr>
            <a:xfrm>
              <a:off x="5909850"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3" name="Google Shape;2583;p20"/>
            <p:cNvSpPr/>
            <p:nvPr/>
          </p:nvSpPr>
          <p:spPr>
            <a:xfrm>
              <a:off x="590985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4" name="Google Shape;2584;p20"/>
            <p:cNvSpPr/>
            <p:nvPr/>
          </p:nvSpPr>
          <p:spPr>
            <a:xfrm>
              <a:off x="5909850" y="29473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5" name="Google Shape;2585;p20"/>
            <p:cNvSpPr/>
            <p:nvPr/>
          </p:nvSpPr>
          <p:spPr>
            <a:xfrm>
              <a:off x="5909850"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6" name="Google Shape;2586;p20"/>
            <p:cNvSpPr/>
            <p:nvPr/>
          </p:nvSpPr>
          <p:spPr>
            <a:xfrm>
              <a:off x="5909850" y="32483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7" name="Google Shape;2587;p20"/>
            <p:cNvSpPr/>
            <p:nvPr/>
          </p:nvSpPr>
          <p:spPr>
            <a:xfrm>
              <a:off x="5909850"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8" name="Google Shape;2588;p20"/>
            <p:cNvSpPr/>
            <p:nvPr/>
          </p:nvSpPr>
          <p:spPr>
            <a:xfrm>
              <a:off x="5909850" y="36998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9" name="Google Shape;2589;p20"/>
            <p:cNvSpPr/>
            <p:nvPr/>
          </p:nvSpPr>
          <p:spPr>
            <a:xfrm>
              <a:off x="5909850" y="38503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0" name="Google Shape;2590;p20"/>
            <p:cNvSpPr/>
            <p:nvPr/>
          </p:nvSpPr>
          <p:spPr>
            <a:xfrm>
              <a:off x="5909850"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1" name="Google Shape;2591;p20"/>
            <p:cNvSpPr/>
            <p:nvPr/>
          </p:nvSpPr>
          <p:spPr>
            <a:xfrm>
              <a:off x="5909850"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2" name="Google Shape;2592;p20"/>
            <p:cNvSpPr/>
            <p:nvPr/>
          </p:nvSpPr>
          <p:spPr>
            <a:xfrm>
              <a:off x="5909850"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3" name="Google Shape;2593;p20"/>
            <p:cNvSpPr/>
            <p:nvPr/>
          </p:nvSpPr>
          <p:spPr>
            <a:xfrm>
              <a:off x="5909850"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4" name="Google Shape;2594;p20"/>
            <p:cNvSpPr/>
            <p:nvPr/>
          </p:nvSpPr>
          <p:spPr>
            <a:xfrm>
              <a:off x="5909850"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5" name="Google Shape;2595;p20"/>
            <p:cNvSpPr/>
            <p:nvPr/>
          </p:nvSpPr>
          <p:spPr>
            <a:xfrm>
              <a:off x="5909850" y="52049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6" name="Google Shape;2596;p20"/>
            <p:cNvSpPr/>
            <p:nvPr/>
          </p:nvSpPr>
          <p:spPr>
            <a:xfrm>
              <a:off x="6060375"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7" name="Google Shape;2597;p20"/>
            <p:cNvSpPr/>
            <p:nvPr/>
          </p:nvSpPr>
          <p:spPr>
            <a:xfrm>
              <a:off x="6060375" y="6896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8" name="Google Shape;2598;p20"/>
            <p:cNvSpPr/>
            <p:nvPr/>
          </p:nvSpPr>
          <p:spPr>
            <a:xfrm>
              <a:off x="6060375" y="9906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9" name="Google Shape;2599;p20"/>
            <p:cNvSpPr/>
            <p:nvPr/>
          </p:nvSpPr>
          <p:spPr>
            <a:xfrm>
              <a:off x="6060375"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0" name="Google Shape;2600;p20"/>
            <p:cNvSpPr/>
            <p:nvPr/>
          </p:nvSpPr>
          <p:spPr>
            <a:xfrm>
              <a:off x="6060375" y="14422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1" name="Google Shape;2601;p20"/>
            <p:cNvSpPr/>
            <p:nvPr/>
          </p:nvSpPr>
          <p:spPr>
            <a:xfrm>
              <a:off x="6060375"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2" name="Google Shape;2602;p20"/>
            <p:cNvSpPr/>
            <p:nvPr/>
          </p:nvSpPr>
          <p:spPr>
            <a:xfrm>
              <a:off x="6060375" y="174322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3" name="Google Shape;2603;p20"/>
            <p:cNvSpPr/>
            <p:nvPr/>
          </p:nvSpPr>
          <p:spPr>
            <a:xfrm>
              <a:off x="6060375" y="21947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4" name="Google Shape;2604;p20"/>
            <p:cNvSpPr/>
            <p:nvPr/>
          </p:nvSpPr>
          <p:spPr>
            <a:xfrm>
              <a:off x="6060375" y="23452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5" name="Google Shape;2605;p20"/>
            <p:cNvSpPr/>
            <p:nvPr/>
          </p:nvSpPr>
          <p:spPr>
            <a:xfrm>
              <a:off x="6060375" y="24957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6" name="Google Shape;2606;p20"/>
            <p:cNvSpPr/>
            <p:nvPr/>
          </p:nvSpPr>
          <p:spPr>
            <a:xfrm>
              <a:off x="6060375" y="26462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7" name="Google Shape;2607;p20"/>
            <p:cNvSpPr/>
            <p:nvPr/>
          </p:nvSpPr>
          <p:spPr>
            <a:xfrm>
              <a:off x="6060375"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8" name="Google Shape;2608;p20"/>
            <p:cNvSpPr/>
            <p:nvPr/>
          </p:nvSpPr>
          <p:spPr>
            <a:xfrm>
              <a:off x="6060375" y="29473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9" name="Google Shape;2609;p20"/>
            <p:cNvSpPr/>
            <p:nvPr/>
          </p:nvSpPr>
          <p:spPr>
            <a:xfrm>
              <a:off x="6060375" y="30978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0" name="Google Shape;2610;p20"/>
            <p:cNvSpPr/>
            <p:nvPr/>
          </p:nvSpPr>
          <p:spPr>
            <a:xfrm>
              <a:off x="6060375" y="32483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1" name="Google Shape;2611;p20"/>
            <p:cNvSpPr/>
            <p:nvPr/>
          </p:nvSpPr>
          <p:spPr>
            <a:xfrm>
              <a:off x="6060375"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2" name="Google Shape;2612;p20"/>
            <p:cNvSpPr/>
            <p:nvPr/>
          </p:nvSpPr>
          <p:spPr>
            <a:xfrm>
              <a:off x="6060375"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3" name="Google Shape;2613;p20"/>
            <p:cNvSpPr/>
            <p:nvPr/>
          </p:nvSpPr>
          <p:spPr>
            <a:xfrm>
              <a:off x="6060375" y="38503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4" name="Google Shape;2614;p20"/>
            <p:cNvSpPr/>
            <p:nvPr/>
          </p:nvSpPr>
          <p:spPr>
            <a:xfrm>
              <a:off x="6060375" y="41514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5" name="Google Shape;2615;p20"/>
            <p:cNvSpPr/>
            <p:nvPr/>
          </p:nvSpPr>
          <p:spPr>
            <a:xfrm>
              <a:off x="6060375"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6" name="Google Shape;2616;p20"/>
            <p:cNvSpPr/>
            <p:nvPr/>
          </p:nvSpPr>
          <p:spPr>
            <a:xfrm>
              <a:off x="6060375"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7" name="Google Shape;2617;p20"/>
            <p:cNvSpPr/>
            <p:nvPr/>
          </p:nvSpPr>
          <p:spPr>
            <a:xfrm>
              <a:off x="6060375" y="46029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8" name="Google Shape;2618;p20"/>
            <p:cNvSpPr/>
            <p:nvPr/>
          </p:nvSpPr>
          <p:spPr>
            <a:xfrm>
              <a:off x="6060375" y="49039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9" name="Google Shape;2619;p20"/>
            <p:cNvSpPr/>
            <p:nvPr/>
          </p:nvSpPr>
          <p:spPr>
            <a:xfrm>
              <a:off x="6060375"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0" name="Google Shape;2620;p20"/>
            <p:cNvSpPr/>
            <p:nvPr/>
          </p:nvSpPr>
          <p:spPr>
            <a:xfrm>
              <a:off x="6060375"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1" name="Google Shape;2621;p20"/>
            <p:cNvSpPr/>
            <p:nvPr/>
          </p:nvSpPr>
          <p:spPr>
            <a:xfrm>
              <a:off x="6060375" y="53554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2" name="Google Shape;2622;p20"/>
            <p:cNvSpPr/>
            <p:nvPr/>
          </p:nvSpPr>
          <p:spPr>
            <a:xfrm>
              <a:off x="6210875" y="53912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3" name="Google Shape;2623;p20"/>
            <p:cNvSpPr/>
            <p:nvPr/>
          </p:nvSpPr>
          <p:spPr>
            <a:xfrm>
              <a:off x="6210875" y="9906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4" name="Google Shape;2624;p20"/>
            <p:cNvSpPr/>
            <p:nvPr/>
          </p:nvSpPr>
          <p:spPr>
            <a:xfrm>
              <a:off x="6210875"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5" name="Google Shape;2625;p20"/>
            <p:cNvSpPr/>
            <p:nvPr/>
          </p:nvSpPr>
          <p:spPr>
            <a:xfrm>
              <a:off x="6210875"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6" name="Google Shape;2626;p20"/>
            <p:cNvSpPr/>
            <p:nvPr/>
          </p:nvSpPr>
          <p:spPr>
            <a:xfrm>
              <a:off x="6210875"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7" name="Google Shape;2627;p20"/>
            <p:cNvSpPr/>
            <p:nvPr/>
          </p:nvSpPr>
          <p:spPr>
            <a:xfrm>
              <a:off x="6210875" y="18937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8" name="Google Shape;2628;p20"/>
            <p:cNvSpPr/>
            <p:nvPr/>
          </p:nvSpPr>
          <p:spPr>
            <a:xfrm>
              <a:off x="6210875"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9" name="Google Shape;2629;p20"/>
            <p:cNvSpPr/>
            <p:nvPr/>
          </p:nvSpPr>
          <p:spPr>
            <a:xfrm>
              <a:off x="6210875" y="21947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0" name="Google Shape;2630;p20"/>
            <p:cNvSpPr/>
            <p:nvPr/>
          </p:nvSpPr>
          <p:spPr>
            <a:xfrm>
              <a:off x="6210875" y="24957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1" name="Google Shape;2631;p20"/>
            <p:cNvSpPr/>
            <p:nvPr/>
          </p:nvSpPr>
          <p:spPr>
            <a:xfrm>
              <a:off x="6210875"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2" name="Google Shape;2632;p20"/>
            <p:cNvSpPr/>
            <p:nvPr/>
          </p:nvSpPr>
          <p:spPr>
            <a:xfrm>
              <a:off x="6210875"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3" name="Google Shape;2633;p20"/>
            <p:cNvSpPr/>
            <p:nvPr/>
          </p:nvSpPr>
          <p:spPr>
            <a:xfrm>
              <a:off x="6210875" y="33988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4" name="Google Shape;2634;p20"/>
            <p:cNvSpPr/>
            <p:nvPr/>
          </p:nvSpPr>
          <p:spPr>
            <a:xfrm>
              <a:off x="6210875"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5" name="Google Shape;2635;p20"/>
            <p:cNvSpPr/>
            <p:nvPr/>
          </p:nvSpPr>
          <p:spPr>
            <a:xfrm>
              <a:off x="6210875"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6" name="Google Shape;2636;p20"/>
            <p:cNvSpPr/>
            <p:nvPr/>
          </p:nvSpPr>
          <p:spPr>
            <a:xfrm>
              <a:off x="6210875" y="41514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7" name="Google Shape;2637;p20"/>
            <p:cNvSpPr/>
            <p:nvPr/>
          </p:nvSpPr>
          <p:spPr>
            <a:xfrm>
              <a:off x="6210875"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8" name="Google Shape;2638;p20"/>
            <p:cNvSpPr/>
            <p:nvPr/>
          </p:nvSpPr>
          <p:spPr>
            <a:xfrm>
              <a:off x="6210875"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9" name="Google Shape;2639;p20"/>
            <p:cNvSpPr/>
            <p:nvPr/>
          </p:nvSpPr>
          <p:spPr>
            <a:xfrm>
              <a:off x="6210875" y="46029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0" name="Google Shape;2640;p20"/>
            <p:cNvSpPr/>
            <p:nvPr/>
          </p:nvSpPr>
          <p:spPr>
            <a:xfrm>
              <a:off x="6210875"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1" name="Google Shape;2641;p20"/>
            <p:cNvSpPr/>
            <p:nvPr/>
          </p:nvSpPr>
          <p:spPr>
            <a:xfrm>
              <a:off x="6210875"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2" name="Google Shape;2642;p20"/>
            <p:cNvSpPr/>
            <p:nvPr/>
          </p:nvSpPr>
          <p:spPr>
            <a:xfrm>
              <a:off x="6361375" y="3886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3" name="Google Shape;2643;p20"/>
            <p:cNvSpPr/>
            <p:nvPr/>
          </p:nvSpPr>
          <p:spPr>
            <a:xfrm>
              <a:off x="6361375" y="53912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4" name="Google Shape;2644;p20"/>
            <p:cNvSpPr/>
            <p:nvPr/>
          </p:nvSpPr>
          <p:spPr>
            <a:xfrm>
              <a:off x="6361375" y="9906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5" name="Google Shape;2645;p20"/>
            <p:cNvSpPr/>
            <p:nvPr/>
          </p:nvSpPr>
          <p:spPr>
            <a:xfrm>
              <a:off x="6361375"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6" name="Google Shape;2646;p20"/>
            <p:cNvSpPr/>
            <p:nvPr/>
          </p:nvSpPr>
          <p:spPr>
            <a:xfrm>
              <a:off x="6361375"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7" name="Google Shape;2647;p20"/>
            <p:cNvSpPr/>
            <p:nvPr/>
          </p:nvSpPr>
          <p:spPr>
            <a:xfrm>
              <a:off x="6361375"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8" name="Google Shape;2648;p20"/>
            <p:cNvSpPr/>
            <p:nvPr/>
          </p:nvSpPr>
          <p:spPr>
            <a:xfrm>
              <a:off x="6361375"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9" name="Google Shape;2649;p20"/>
            <p:cNvSpPr/>
            <p:nvPr/>
          </p:nvSpPr>
          <p:spPr>
            <a:xfrm>
              <a:off x="6361375"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0" name="Google Shape;2650;p20"/>
            <p:cNvSpPr/>
            <p:nvPr/>
          </p:nvSpPr>
          <p:spPr>
            <a:xfrm>
              <a:off x="6361375"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1" name="Google Shape;2651;p20"/>
            <p:cNvSpPr/>
            <p:nvPr/>
          </p:nvSpPr>
          <p:spPr>
            <a:xfrm>
              <a:off x="6361375"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2" name="Google Shape;2652;p20"/>
            <p:cNvSpPr/>
            <p:nvPr/>
          </p:nvSpPr>
          <p:spPr>
            <a:xfrm>
              <a:off x="6361375" y="35493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3" name="Google Shape;2653;p20"/>
            <p:cNvSpPr/>
            <p:nvPr/>
          </p:nvSpPr>
          <p:spPr>
            <a:xfrm>
              <a:off x="6361375"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4" name="Google Shape;2654;p20"/>
            <p:cNvSpPr/>
            <p:nvPr/>
          </p:nvSpPr>
          <p:spPr>
            <a:xfrm>
              <a:off x="6361375"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5" name="Google Shape;2655;p20"/>
            <p:cNvSpPr/>
            <p:nvPr/>
          </p:nvSpPr>
          <p:spPr>
            <a:xfrm>
              <a:off x="6361375"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6" name="Google Shape;2656;p20"/>
            <p:cNvSpPr/>
            <p:nvPr/>
          </p:nvSpPr>
          <p:spPr>
            <a:xfrm>
              <a:off x="6361375" y="430190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7" name="Google Shape;2657;p20"/>
            <p:cNvSpPr/>
            <p:nvPr/>
          </p:nvSpPr>
          <p:spPr>
            <a:xfrm>
              <a:off x="6361375"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8" name="Google Shape;2658;p20"/>
            <p:cNvSpPr/>
            <p:nvPr/>
          </p:nvSpPr>
          <p:spPr>
            <a:xfrm>
              <a:off x="6361375" y="505445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9" name="Google Shape;2659;p20"/>
            <p:cNvSpPr/>
            <p:nvPr/>
          </p:nvSpPr>
          <p:spPr>
            <a:xfrm>
              <a:off x="6361375"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0" name="Google Shape;2660;p20"/>
            <p:cNvSpPr/>
            <p:nvPr/>
          </p:nvSpPr>
          <p:spPr>
            <a:xfrm>
              <a:off x="6511900" y="3886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1" name="Google Shape;2661;p20"/>
            <p:cNvSpPr/>
            <p:nvPr/>
          </p:nvSpPr>
          <p:spPr>
            <a:xfrm>
              <a:off x="6511900" y="129170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2" name="Google Shape;2662;p20"/>
            <p:cNvSpPr/>
            <p:nvPr/>
          </p:nvSpPr>
          <p:spPr>
            <a:xfrm>
              <a:off x="6511900" y="20442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3" name="Google Shape;2663;p20"/>
            <p:cNvSpPr/>
            <p:nvPr/>
          </p:nvSpPr>
          <p:spPr>
            <a:xfrm>
              <a:off x="6511900" y="27968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4" name="Google Shape;2664;p20"/>
            <p:cNvSpPr/>
            <p:nvPr/>
          </p:nvSpPr>
          <p:spPr>
            <a:xfrm>
              <a:off x="6511900" y="36998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5" name="Google Shape;2665;p20"/>
            <p:cNvSpPr/>
            <p:nvPr/>
          </p:nvSpPr>
          <p:spPr>
            <a:xfrm>
              <a:off x="6511900" y="44524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6" name="Google Shape;2666;p20"/>
            <p:cNvSpPr/>
            <p:nvPr/>
          </p:nvSpPr>
          <p:spPr>
            <a:xfrm>
              <a:off x="6511900" y="46029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7" name="Google Shape;2667;p20"/>
            <p:cNvSpPr/>
            <p:nvPr/>
          </p:nvSpPr>
          <p:spPr>
            <a:xfrm>
              <a:off x="6511900" y="52049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8" name="Google Shape;2668;p20"/>
            <p:cNvSpPr/>
            <p:nvPr/>
          </p:nvSpPr>
          <p:spPr>
            <a:xfrm>
              <a:off x="6662400"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9" name="Google Shape;2669;p20"/>
            <p:cNvSpPr/>
            <p:nvPr/>
          </p:nvSpPr>
          <p:spPr>
            <a:xfrm>
              <a:off x="6662400"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0" name="Google Shape;2670;p20"/>
            <p:cNvSpPr/>
            <p:nvPr/>
          </p:nvSpPr>
          <p:spPr>
            <a:xfrm>
              <a:off x="666240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71" name="Google Shape;2671;p20"/>
          <p:cNvGrpSpPr/>
          <p:nvPr/>
        </p:nvGrpSpPr>
        <p:grpSpPr>
          <a:xfrm rot="10800000">
            <a:off x="7682451" y="28707"/>
            <a:ext cx="1140783" cy="5086302"/>
            <a:chOff x="5608825" y="238125"/>
            <a:chExt cx="1174975" cy="5238750"/>
          </a:xfrm>
        </p:grpSpPr>
        <p:sp>
          <p:nvSpPr>
            <p:cNvPr id="2672" name="Google Shape;2672;p20"/>
            <p:cNvSpPr/>
            <p:nvPr/>
          </p:nvSpPr>
          <p:spPr>
            <a:xfrm>
              <a:off x="5608825" y="3886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3" name="Google Shape;2673;p20"/>
            <p:cNvSpPr/>
            <p:nvPr/>
          </p:nvSpPr>
          <p:spPr>
            <a:xfrm>
              <a:off x="560882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4" name="Google Shape;2674;p20"/>
            <p:cNvSpPr/>
            <p:nvPr/>
          </p:nvSpPr>
          <p:spPr>
            <a:xfrm>
              <a:off x="5608825" y="27968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5" name="Google Shape;2675;p20"/>
            <p:cNvSpPr/>
            <p:nvPr/>
          </p:nvSpPr>
          <p:spPr>
            <a:xfrm>
              <a:off x="5608825"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6" name="Google Shape;2676;p20"/>
            <p:cNvSpPr/>
            <p:nvPr/>
          </p:nvSpPr>
          <p:spPr>
            <a:xfrm>
              <a:off x="5759350"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7" name="Google Shape;2677;p20"/>
            <p:cNvSpPr/>
            <p:nvPr/>
          </p:nvSpPr>
          <p:spPr>
            <a:xfrm>
              <a:off x="5759350"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8" name="Google Shape;2678;p20"/>
            <p:cNvSpPr/>
            <p:nvPr/>
          </p:nvSpPr>
          <p:spPr>
            <a:xfrm>
              <a:off x="5759350" y="9906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9" name="Google Shape;2679;p20"/>
            <p:cNvSpPr/>
            <p:nvPr/>
          </p:nvSpPr>
          <p:spPr>
            <a:xfrm>
              <a:off x="5759350" y="15927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0" name="Google Shape;2680;p20"/>
            <p:cNvSpPr/>
            <p:nvPr/>
          </p:nvSpPr>
          <p:spPr>
            <a:xfrm>
              <a:off x="5759350" y="17432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1" name="Google Shape;2681;p20"/>
            <p:cNvSpPr/>
            <p:nvPr/>
          </p:nvSpPr>
          <p:spPr>
            <a:xfrm>
              <a:off x="5759350"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2" name="Google Shape;2682;p20"/>
            <p:cNvSpPr/>
            <p:nvPr/>
          </p:nvSpPr>
          <p:spPr>
            <a:xfrm>
              <a:off x="5759350" y="21947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3" name="Google Shape;2683;p20"/>
            <p:cNvSpPr/>
            <p:nvPr/>
          </p:nvSpPr>
          <p:spPr>
            <a:xfrm>
              <a:off x="5759350" y="23452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4" name="Google Shape;2684;p20"/>
            <p:cNvSpPr/>
            <p:nvPr/>
          </p:nvSpPr>
          <p:spPr>
            <a:xfrm>
              <a:off x="5759350" y="29473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5" name="Google Shape;2685;p20"/>
            <p:cNvSpPr/>
            <p:nvPr/>
          </p:nvSpPr>
          <p:spPr>
            <a:xfrm>
              <a:off x="5759350" y="30978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6" name="Google Shape;2686;p20"/>
            <p:cNvSpPr/>
            <p:nvPr/>
          </p:nvSpPr>
          <p:spPr>
            <a:xfrm>
              <a:off x="5759350" y="32483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7" name="Google Shape;2687;p20"/>
            <p:cNvSpPr/>
            <p:nvPr/>
          </p:nvSpPr>
          <p:spPr>
            <a:xfrm>
              <a:off x="5759350" y="38503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8" name="Google Shape;2688;p20"/>
            <p:cNvSpPr/>
            <p:nvPr/>
          </p:nvSpPr>
          <p:spPr>
            <a:xfrm>
              <a:off x="5759350"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9" name="Google Shape;2689;p20"/>
            <p:cNvSpPr/>
            <p:nvPr/>
          </p:nvSpPr>
          <p:spPr>
            <a:xfrm>
              <a:off x="5759350" y="44524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0" name="Google Shape;2690;p20"/>
            <p:cNvSpPr/>
            <p:nvPr/>
          </p:nvSpPr>
          <p:spPr>
            <a:xfrm>
              <a:off x="5759350" y="46029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1" name="Google Shape;2691;p20"/>
            <p:cNvSpPr/>
            <p:nvPr/>
          </p:nvSpPr>
          <p:spPr>
            <a:xfrm>
              <a:off x="5759350" y="47534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2" name="Google Shape;2692;p20"/>
            <p:cNvSpPr/>
            <p:nvPr/>
          </p:nvSpPr>
          <p:spPr>
            <a:xfrm>
              <a:off x="5759350" y="505445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3" name="Google Shape;2693;p20"/>
            <p:cNvSpPr/>
            <p:nvPr/>
          </p:nvSpPr>
          <p:spPr>
            <a:xfrm>
              <a:off x="5909850"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4" name="Google Shape;2694;p20"/>
            <p:cNvSpPr/>
            <p:nvPr/>
          </p:nvSpPr>
          <p:spPr>
            <a:xfrm>
              <a:off x="5909850" y="53912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5" name="Google Shape;2695;p20"/>
            <p:cNvSpPr/>
            <p:nvPr/>
          </p:nvSpPr>
          <p:spPr>
            <a:xfrm>
              <a:off x="5909850" y="8401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6" name="Google Shape;2696;p20"/>
            <p:cNvSpPr/>
            <p:nvPr/>
          </p:nvSpPr>
          <p:spPr>
            <a:xfrm>
              <a:off x="5909850" y="9906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7" name="Google Shape;2697;p20"/>
            <p:cNvSpPr/>
            <p:nvPr/>
          </p:nvSpPr>
          <p:spPr>
            <a:xfrm>
              <a:off x="5909850" y="15927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8" name="Google Shape;2698;p20"/>
            <p:cNvSpPr/>
            <p:nvPr/>
          </p:nvSpPr>
          <p:spPr>
            <a:xfrm>
              <a:off x="5909850"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9" name="Google Shape;2699;p20"/>
            <p:cNvSpPr/>
            <p:nvPr/>
          </p:nvSpPr>
          <p:spPr>
            <a:xfrm>
              <a:off x="5909850"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0" name="Google Shape;2700;p20"/>
            <p:cNvSpPr/>
            <p:nvPr/>
          </p:nvSpPr>
          <p:spPr>
            <a:xfrm>
              <a:off x="5909850" y="24957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1" name="Google Shape;2701;p20"/>
            <p:cNvSpPr/>
            <p:nvPr/>
          </p:nvSpPr>
          <p:spPr>
            <a:xfrm>
              <a:off x="5909850" y="33988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2" name="Google Shape;2702;p20"/>
            <p:cNvSpPr/>
            <p:nvPr/>
          </p:nvSpPr>
          <p:spPr>
            <a:xfrm>
              <a:off x="5909850"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3" name="Google Shape;2703;p20"/>
            <p:cNvSpPr/>
            <p:nvPr/>
          </p:nvSpPr>
          <p:spPr>
            <a:xfrm>
              <a:off x="5909850" y="46029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4" name="Google Shape;2704;p20"/>
            <p:cNvSpPr/>
            <p:nvPr/>
          </p:nvSpPr>
          <p:spPr>
            <a:xfrm>
              <a:off x="5909850" y="47534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5" name="Google Shape;2705;p20"/>
            <p:cNvSpPr/>
            <p:nvPr/>
          </p:nvSpPr>
          <p:spPr>
            <a:xfrm>
              <a:off x="5909850" y="53554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6" name="Google Shape;2706;p20"/>
            <p:cNvSpPr/>
            <p:nvPr/>
          </p:nvSpPr>
          <p:spPr>
            <a:xfrm>
              <a:off x="6060375"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7" name="Google Shape;2707;p20"/>
            <p:cNvSpPr/>
            <p:nvPr/>
          </p:nvSpPr>
          <p:spPr>
            <a:xfrm>
              <a:off x="6060375"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8" name="Google Shape;2708;p20"/>
            <p:cNvSpPr/>
            <p:nvPr/>
          </p:nvSpPr>
          <p:spPr>
            <a:xfrm>
              <a:off x="6060375"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9" name="Google Shape;2709;p20"/>
            <p:cNvSpPr/>
            <p:nvPr/>
          </p:nvSpPr>
          <p:spPr>
            <a:xfrm>
              <a:off x="6060375"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0" name="Google Shape;2710;p20"/>
            <p:cNvSpPr/>
            <p:nvPr/>
          </p:nvSpPr>
          <p:spPr>
            <a:xfrm>
              <a:off x="6060375"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1" name="Google Shape;2711;p20"/>
            <p:cNvSpPr/>
            <p:nvPr/>
          </p:nvSpPr>
          <p:spPr>
            <a:xfrm>
              <a:off x="6060375"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2" name="Google Shape;2712;p20"/>
            <p:cNvSpPr/>
            <p:nvPr/>
          </p:nvSpPr>
          <p:spPr>
            <a:xfrm>
              <a:off x="6060375"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3" name="Google Shape;2713;p20"/>
            <p:cNvSpPr/>
            <p:nvPr/>
          </p:nvSpPr>
          <p:spPr>
            <a:xfrm>
              <a:off x="6060375"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4" name="Google Shape;2714;p20"/>
            <p:cNvSpPr/>
            <p:nvPr/>
          </p:nvSpPr>
          <p:spPr>
            <a:xfrm>
              <a:off x="6210875"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5" name="Google Shape;2715;p20"/>
            <p:cNvSpPr/>
            <p:nvPr/>
          </p:nvSpPr>
          <p:spPr>
            <a:xfrm>
              <a:off x="6210875" y="6896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6" name="Google Shape;2716;p20"/>
            <p:cNvSpPr/>
            <p:nvPr/>
          </p:nvSpPr>
          <p:spPr>
            <a:xfrm>
              <a:off x="621087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7" name="Google Shape;2717;p20"/>
            <p:cNvSpPr/>
            <p:nvPr/>
          </p:nvSpPr>
          <p:spPr>
            <a:xfrm>
              <a:off x="6210875" y="32483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8" name="Google Shape;2718;p20"/>
            <p:cNvSpPr/>
            <p:nvPr/>
          </p:nvSpPr>
          <p:spPr>
            <a:xfrm>
              <a:off x="6210875" y="36998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9" name="Google Shape;2719;p20"/>
            <p:cNvSpPr/>
            <p:nvPr/>
          </p:nvSpPr>
          <p:spPr>
            <a:xfrm>
              <a:off x="6361375" y="1442200"/>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0" name="Google Shape;2720;p20"/>
            <p:cNvSpPr/>
            <p:nvPr/>
          </p:nvSpPr>
          <p:spPr>
            <a:xfrm>
              <a:off x="6361375" y="264627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1" name="Google Shape;2721;p20"/>
            <p:cNvSpPr/>
            <p:nvPr/>
          </p:nvSpPr>
          <p:spPr>
            <a:xfrm>
              <a:off x="6662400"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722" name="Shape 2722"/>
        <p:cNvGrpSpPr/>
        <p:nvPr/>
      </p:nvGrpSpPr>
      <p:grpSpPr>
        <a:xfrm>
          <a:off x="0" y="0"/>
          <a:ext cx="0" cy="0"/>
          <a:chOff x="0" y="0"/>
          <a:chExt cx="0" cy="0"/>
        </a:xfrm>
      </p:grpSpPr>
      <p:sp>
        <p:nvSpPr>
          <p:cNvPr id="2723" name="Google Shape;2723;p21"/>
          <p:cNvSpPr txBox="1"/>
          <p:nvPr>
            <p:ph idx="1" type="body"/>
          </p:nvPr>
        </p:nvSpPr>
        <p:spPr>
          <a:xfrm>
            <a:off x="624925" y="4177700"/>
            <a:ext cx="6759300" cy="519600"/>
          </a:xfrm>
          <a:prstGeom prst="rect">
            <a:avLst/>
          </a:prstGeom>
        </p:spPr>
        <p:txBody>
          <a:bodyPr anchorCtr="0" anchor="t" bIns="91425" lIns="91425" spcFirstLastPara="1" rIns="91425" wrap="square" tIns="91425">
            <a:noAutofit/>
          </a:bodyPr>
          <a:lstStyle>
            <a:lvl1pPr indent="-228600" lvl="0" marL="457200">
              <a:spcBef>
                <a:spcPts val="360"/>
              </a:spcBef>
              <a:spcAft>
                <a:spcPts val="0"/>
              </a:spcAft>
              <a:buSzPts val="1800"/>
              <a:buNone/>
              <a:defRPr sz="1800"/>
            </a:lvl1pPr>
          </a:lstStyle>
          <a:p/>
        </p:txBody>
      </p:sp>
      <p:sp>
        <p:nvSpPr>
          <p:cNvPr id="2724" name="Google Shape;2724;p21"/>
          <p:cNvSpPr txBox="1"/>
          <p:nvPr>
            <p:ph idx="12" type="sldNum"/>
          </p:nvPr>
        </p:nvSpPr>
        <p:spPr>
          <a:xfrm>
            <a:off x="91531" y="472020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grpSp>
        <p:nvGrpSpPr>
          <p:cNvPr id="2725" name="Google Shape;2725;p21"/>
          <p:cNvGrpSpPr/>
          <p:nvPr/>
        </p:nvGrpSpPr>
        <p:grpSpPr>
          <a:xfrm rot="10800000">
            <a:off x="8851487" y="28707"/>
            <a:ext cx="264012" cy="5086302"/>
            <a:chOff x="5307800" y="238125"/>
            <a:chExt cx="271925" cy="5238750"/>
          </a:xfrm>
        </p:grpSpPr>
        <p:sp>
          <p:nvSpPr>
            <p:cNvPr id="2726" name="Google Shape;2726;p21"/>
            <p:cNvSpPr/>
            <p:nvPr/>
          </p:nvSpPr>
          <p:spPr>
            <a:xfrm>
              <a:off x="5307800" y="2381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7" name="Google Shape;2727;p21"/>
            <p:cNvSpPr/>
            <p:nvPr/>
          </p:nvSpPr>
          <p:spPr>
            <a:xfrm>
              <a:off x="5307800" y="3886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8" name="Google Shape;2728;p21"/>
            <p:cNvSpPr/>
            <p:nvPr/>
          </p:nvSpPr>
          <p:spPr>
            <a:xfrm>
              <a:off x="5307800" y="53912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9" name="Google Shape;2729;p21"/>
            <p:cNvSpPr/>
            <p:nvPr/>
          </p:nvSpPr>
          <p:spPr>
            <a:xfrm>
              <a:off x="5307800" y="6896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0" name="Google Shape;2730;p21"/>
            <p:cNvSpPr/>
            <p:nvPr/>
          </p:nvSpPr>
          <p:spPr>
            <a:xfrm>
              <a:off x="5307800" y="8401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1" name="Google Shape;2731;p21"/>
            <p:cNvSpPr/>
            <p:nvPr/>
          </p:nvSpPr>
          <p:spPr>
            <a:xfrm>
              <a:off x="5307800" y="9906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2" name="Google Shape;2732;p21"/>
            <p:cNvSpPr/>
            <p:nvPr/>
          </p:nvSpPr>
          <p:spPr>
            <a:xfrm>
              <a:off x="5307800" y="11411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3" name="Google Shape;2733;p21"/>
            <p:cNvSpPr/>
            <p:nvPr/>
          </p:nvSpPr>
          <p:spPr>
            <a:xfrm>
              <a:off x="5307800" y="129170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4" name="Google Shape;2734;p21"/>
            <p:cNvSpPr/>
            <p:nvPr/>
          </p:nvSpPr>
          <p:spPr>
            <a:xfrm>
              <a:off x="5307800" y="14422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5" name="Google Shape;2735;p21"/>
            <p:cNvSpPr/>
            <p:nvPr/>
          </p:nvSpPr>
          <p:spPr>
            <a:xfrm>
              <a:off x="5307800" y="15927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6" name="Google Shape;2736;p21"/>
            <p:cNvSpPr/>
            <p:nvPr/>
          </p:nvSpPr>
          <p:spPr>
            <a:xfrm>
              <a:off x="5307800" y="17432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7" name="Google Shape;2737;p21"/>
            <p:cNvSpPr/>
            <p:nvPr/>
          </p:nvSpPr>
          <p:spPr>
            <a:xfrm>
              <a:off x="5307800" y="18937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8" name="Google Shape;2738;p21"/>
            <p:cNvSpPr/>
            <p:nvPr/>
          </p:nvSpPr>
          <p:spPr>
            <a:xfrm>
              <a:off x="5307800"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9" name="Google Shape;2739;p21"/>
            <p:cNvSpPr/>
            <p:nvPr/>
          </p:nvSpPr>
          <p:spPr>
            <a:xfrm>
              <a:off x="5307800" y="21947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0" name="Google Shape;2740;p21"/>
            <p:cNvSpPr/>
            <p:nvPr/>
          </p:nvSpPr>
          <p:spPr>
            <a:xfrm>
              <a:off x="5307800" y="23452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1" name="Google Shape;2741;p21"/>
            <p:cNvSpPr/>
            <p:nvPr/>
          </p:nvSpPr>
          <p:spPr>
            <a:xfrm>
              <a:off x="5307800" y="24957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2" name="Google Shape;2742;p21"/>
            <p:cNvSpPr/>
            <p:nvPr/>
          </p:nvSpPr>
          <p:spPr>
            <a:xfrm>
              <a:off x="5307800" y="26462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3" name="Google Shape;2743;p21"/>
            <p:cNvSpPr/>
            <p:nvPr/>
          </p:nvSpPr>
          <p:spPr>
            <a:xfrm>
              <a:off x="5307800"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4" name="Google Shape;2744;p21"/>
            <p:cNvSpPr/>
            <p:nvPr/>
          </p:nvSpPr>
          <p:spPr>
            <a:xfrm>
              <a:off x="5307800" y="29473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5" name="Google Shape;2745;p21"/>
            <p:cNvSpPr/>
            <p:nvPr/>
          </p:nvSpPr>
          <p:spPr>
            <a:xfrm>
              <a:off x="5307800" y="30978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6" name="Google Shape;2746;p21"/>
            <p:cNvSpPr/>
            <p:nvPr/>
          </p:nvSpPr>
          <p:spPr>
            <a:xfrm>
              <a:off x="5307800" y="32483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7" name="Google Shape;2747;p21"/>
            <p:cNvSpPr/>
            <p:nvPr/>
          </p:nvSpPr>
          <p:spPr>
            <a:xfrm>
              <a:off x="5307800" y="33988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8" name="Google Shape;2748;p21"/>
            <p:cNvSpPr/>
            <p:nvPr/>
          </p:nvSpPr>
          <p:spPr>
            <a:xfrm>
              <a:off x="5307800" y="35493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9" name="Google Shape;2749;p21"/>
            <p:cNvSpPr/>
            <p:nvPr/>
          </p:nvSpPr>
          <p:spPr>
            <a:xfrm>
              <a:off x="5307800" y="36998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0" name="Google Shape;2750;p21"/>
            <p:cNvSpPr/>
            <p:nvPr/>
          </p:nvSpPr>
          <p:spPr>
            <a:xfrm>
              <a:off x="5307800" y="38503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1" name="Google Shape;2751;p21"/>
            <p:cNvSpPr/>
            <p:nvPr/>
          </p:nvSpPr>
          <p:spPr>
            <a:xfrm>
              <a:off x="5307800" y="40008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2" name="Google Shape;2752;p21"/>
            <p:cNvSpPr/>
            <p:nvPr/>
          </p:nvSpPr>
          <p:spPr>
            <a:xfrm>
              <a:off x="5307800" y="41514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3" name="Google Shape;2753;p21"/>
            <p:cNvSpPr/>
            <p:nvPr/>
          </p:nvSpPr>
          <p:spPr>
            <a:xfrm>
              <a:off x="5307800" y="430190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4" name="Google Shape;2754;p21"/>
            <p:cNvSpPr/>
            <p:nvPr/>
          </p:nvSpPr>
          <p:spPr>
            <a:xfrm>
              <a:off x="5307800" y="44524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5" name="Google Shape;2755;p21"/>
            <p:cNvSpPr/>
            <p:nvPr/>
          </p:nvSpPr>
          <p:spPr>
            <a:xfrm>
              <a:off x="5307800" y="46029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6" name="Google Shape;2756;p21"/>
            <p:cNvSpPr/>
            <p:nvPr/>
          </p:nvSpPr>
          <p:spPr>
            <a:xfrm>
              <a:off x="5307800" y="47534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7" name="Google Shape;2757;p21"/>
            <p:cNvSpPr/>
            <p:nvPr/>
          </p:nvSpPr>
          <p:spPr>
            <a:xfrm>
              <a:off x="5307800" y="49039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8" name="Google Shape;2758;p21"/>
            <p:cNvSpPr/>
            <p:nvPr/>
          </p:nvSpPr>
          <p:spPr>
            <a:xfrm>
              <a:off x="5307800" y="505445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9" name="Google Shape;2759;p21"/>
            <p:cNvSpPr/>
            <p:nvPr/>
          </p:nvSpPr>
          <p:spPr>
            <a:xfrm>
              <a:off x="5307800"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0" name="Google Shape;2760;p21"/>
            <p:cNvSpPr/>
            <p:nvPr/>
          </p:nvSpPr>
          <p:spPr>
            <a:xfrm>
              <a:off x="5307800" y="53554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1" name="Google Shape;2761;p21"/>
            <p:cNvSpPr/>
            <p:nvPr/>
          </p:nvSpPr>
          <p:spPr>
            <a:xfrm>
              <a:off x="5458325" y="2381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2" name="Google Shape;2762;p21"/>
            <p:cNvSpPr/>
            <p:nvPr/>
          </p:nvSpPr>
          <p:spPr>
            <a:xfrm>
              <a:off x="5458325" y="53912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3" name="Google Shape;2763;p21"/>
            <p:cNvSpPr/>
            <p:nvPr/>
          </p:nvSpPr>
          <p:spPr>
            <a:xfrm>
              <a:off x="5458325" y="9906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4" name="Google Shape;2764;p21"/>
            <p:cNvSpPr/>
            <p:nvPr/>
          </p:nvSpPr>
          <p:spPr>
            <a:xfrm>
              <a:off x="5458325" y="11411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5" name="Google Shape;2765;p21"/>
            <p:cNvSpPr/>
            <p:nvPr/>
          </p:nvSpPr>
          <p:spPr>
            <a:xfrm>
              <a:off x="5458325" y="14422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6" name="Google Shape;2766;p21"/>
            <p:cNvSpPr/>
            <p:nvPr/>
          </p:nvSpPr>
          <p:spPr>
            <a:xfrm>
              <a:off x="5458325" y="15927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7" name="Google Shape;2767;p21"/>
            <p:cNvSpPr/>
            <p:nvPr/>
          </p:nvSpPr>
          <p:spPr>
            <a:xfrm>
              <a:off x="5458325" y="21947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8" name="Google Shape;2768;p21"/>
            <p:cNvSpPr/>
            <p:nvPr/>
          </p:nvSpPr>
          <p:spPr>
            <a:xfrm>
              <a:off x="5458325" y="23452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9" name="Google Shape;2769;p21"/>
            <p:cNvSpPr/>
            <p:nvPr/>
          </p:nvSpPr>
          <p:spPr>
            <a:xfrm>
              <a:off x="5458325" y="24957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0" name="Google Shape;2770;p21"/>
            <p:cNvSpPr/>
            <p:nvPr/>
          </p:nvSpPr>
          <p:spPr>
            <a:xfrm>
              <a:off x="5458325" y="26462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1" name="Google Shape;2771;p21"/>
            <p:cNvSpPr/>
            <p:nvPr/>
          </p:nvSpPr>
          <p:spPr>
            <a:xfrm>
              <a:off x="5458325" y="29473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2" name="Google Shape;2772;p21"/>
            <p:cNvSpPr/>
            <p:nvPr/>
          </p:nvSpPr>
          <p:spPr>
            <a:xfrm>
              <a:off x="5458325" y="32483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3" name="Google Shape;2773;p21"/>
            <p:cNvSpPr/>
            <p:nvPr/>
          </p:nvSpPr>
          <p:spPr>
            <a:xfrm>
              <a:off x="5458325" y="33988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4" name="Google Shape;2774;p21"/>
            <p:cNvSpPr/>
            <p:nvPr/>
          </p:nvSpPr>
          <p:spPr>
            <a:xfrm>
              <a:off x="5458325" y="36998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5" name="Google Shape;2775;p21"/>
            <p:cNvSpPr/>
            <p:nvPr/>
          </p:nvSpPr>
          <p:spPr>
            <a:xfrm>
              <a:off x="5458325" y="38503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6" name="Google Shape;2776;p21"/>
            <p:cNvSpPr/>
            <p:nvPr/>
          </p:nvSpPr>
          <p:spPr>
            <a:xfrm>
              <a:off x="5458325" y="40008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7" name="Google Shape;2777;p21"/>
            <p:cNvSpPr/>
            <p:nvPr/>
          </p:nvSpPr>
          <p:spPr>
            <a:xfrm>
              <a:off x="5458325" y="41514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8" name="Google Shape;2778;p21"/>
            <p:cNvSpPr/>
            <p:nvPr/>
          </p:nvSpPr>
          <p:spPr>
            <a:xfrm>
              <a:off x="5458325" y="46029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9" name="Google Shape;2779;p21"/>
            <p:cNvSpPr/>
            <p:nvPr/>
          </p:nvSpPr>
          <p:spPr>
            <a:xfrm>
              <a:off x="5458325" y="47534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0" name="Google Shape;2780;p21"/>
            <p:cNvSpPr/>
            <p:nvPr/>
          </p:nvSpPr>
          <p:spPr>
            <a:xfrm>
              <a:off x="5458325" y="505445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1" name="Google Shape;2781;p21"/>
            <p:cNvSpPr/>
            <p:nvPr/>
          </p:nvSpPr>
          <p:spPr>
            <a:xfrm>
              <a:off x="5458325" y="52049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2" name="Google Shape;2782;p21"/>
            <p:cNvSpPr/>
            <p:nvPr/>
          </p:nvSpPr>
          <p:spPr>
            <a:xfrm>
              <a:off x="5458325" y="53554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783" name="Google Shape;2783;p21"/>
          <p:cNvGrpSpPr/>
          <p:nvPr/>
        </p:nvGrpSpPr>
        <p:grpSpPr>
          <a:xfrm rot="10800000">
            <a:off x="7828571" y="28707"/>
            <a:ext cx="1140783" cy="5086302"/>
            <a:chOff x="5458325" y="238125"/>
            <a:chExt cx="1174975" cy="5238750"/>
          </a:xfrm>
        </p:grpSpPr>
        <p:sp>
          <p:nvSpPr>
            <p:cNvPr id="2784" name="Google Shape;2784;p21"/>
            <p:cNvSpPr/>
            <p:nvPr/>
          </p:nvSpPr>
          <p:spPr>
            <a:xfrm>
              <a:off x="5458325" y="3886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5" name="Google Shape;2785;p21"/>
            <p:cNvSpPr/>
            <p:nvPr/>
          </p:nvSpPr>
          <p:spPr>
            <a:xfrm>
              <a:off x="5458325" y="6896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6" name="Google Shape;2786;p21"/>
            <p:cNvSpPr/>
            <p:nvPr/>
          </p:nvSpPr>
          <p:spPr>
            <a:xfrm>
              <a:off x="5458325" y="8401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7" name="Google Shape;2787;p21"/>
            <p:cNvSpPr/>
            <p:nvPr/>
          </p:nvSpPr>
          <p:spPr>
            <a:xfrm>
              <a:off x="5458325" y="129170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8" name="Google Shape;2788;p21"/>
            <p:cNvSpPr/>
            <p:nvPr/>
          </p:nvSpPr>
          <p:spPr>
            <a:xfrm>
              <a:off x="5458325" y="17432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9" name="Google Shape;2789;p21"/>
            <p:cNvSpPr/>
            <p:nvPr/>
          </p:nvSpPr>
          <p:spPr>
            <a:xfrm>
              <a:off x="5458325" y="1893725"/>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0" name="Google Shape;2790;p21"/>
            <p:cNvSpPr/>
            <p:nvPr/>
          </p:nvSpPr>
          <p:spPr>
            <a:xfrm>
              <a:off x="5458325" y="20442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1" name="Google Shape;2791;p21"/>
            <p:cNvSpPr/>
            <p:nvPr/>
          </p:nvSpPr>
          <p:spPr>
            <a:xfrm>
              <a:off x="5458325" y="2796800"/>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2" name="Google Shape;2792;p21"/>
            <p:cNvSpPr/>
            <p:nvPr/>
          </p:nvSpPr>
          <p:spPr>
            <a:xfrm>
              <a:off x="5458325" y="30978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3" name="Google Shape;2793;p21"/>
            <p:cNvSpPr/>
            <p:nvPr/>
          </p:nvSpPr>
          <p:spPr>
            <a:xfrm>
              <a:off x="5458325" y="35493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4" name="Google Shape;2794;p21"/>
            <p:cNvSpPr/>
            <p:nvPr/>
          </p:nvSpPr>
          <p:spPr>
            <a:xfrm>
              <a:off x="5458325" y="430190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5" name="Google Shape;2795;p21"/>
            <p:cNvSpPr/>
            <p:nvPr/>
          </p:nvSpPr>
          <p:spPr>
            <a:xfrm>
              <a:off x="5458325" y="44524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6" name="Google Shape;2796;p21"/>
            <p:cNvSpPr/>
            <p:nvPr/>
          </p:nvSpPr>
          <p:spPr>
            <a:xfrm>
              <a:off x="5458325" y="49039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7" name="Google Shape;2797;p21"/>
            <p:cNvSpPr/>
            <p:nvPr/>
          </p:nvSpPr>
          <p:spPr>
            <a:xfrm>
              <a:off x="5608825" y="2381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8" name="Google Shape;2798;p21"/>
            <p:cNvSpPr/>
            <p:nvPr/>
          </p:nvSpPr>
          <p:spPr>
            <a:xfrm>
              <a:off x="5608825" y="53912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9" name="Google Shape;2799;p21"/>
            <p:cNvSpPr/>
            <p:nvPr/>
          </p:nvSpPr>
          <p:spPr>
            <a:xfrm>
              <a:off x="5608825"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0" name="Google Shape;2800;p21"/>
            <p:cNvSpPr/>
            <p:nvPr/>
          </p:nvSpPr>
          <p:spPr>
            <a:xfrm>
              <a:off x="5608825" y="8401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1" name="Google Shape;2801;p21"/>
            <p:cNvSpPr/>
            <p:nvPr/>
          </p:nvSpPr>
          <p:spPr>
            <a:xfrm>
              <a:off x="5608825" y="9906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2" name="Google Shape;2802;p21"/>
            <p:cNvSpPr/>
            <p:nvPr/>
          </p:nvSpPr>
          <p:spPr>
            <a:xfrm>
              <a:off x="5608825" y="11411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3" name="Google Shape;2803;p21"/>
            <p:cNvSpPr/>
            <p:nvPr/>
          </p:nvSpPr>
          <p:spPr>
            <a:xfrm>
              <a:off x="5608825" y="129170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4" name="Google Shape;2804;p21"/>
            <p:cNvSpPr/>
            <p:nvPr/>
          </p:nvSpPr>
          <p:spPr>
            <a:xfrm>
              <a:off x="5608825" y="14422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5" name="Google Shape;2805;p21"/>
            <p:cNvSpPr/>
            <p:nvPr/>
          </p:nvSpPr>
          <p:spPr>
            <a:xfrm>
              <a:off x="5608825" y="15927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6" name="Google Shape;2806;p21"/>
            <p:cNvSpPr/>
            <p:nvPr/>
          </p:nvSpPr>
          <p:spPr>
            <a:xfrm>
              <a:off x="5608825" y="174322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7" name="Google Shape;2807;p21"/>
            <p:cNvSpPr/>
            <p:nvPr/>
          </p:nvSpPr>
          <p:spPr>
            <a:xfrm>
              <a:off x="5608825"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8" name="Google Shape;2808;p21"/>
            <p:cNvSpPr/>
            <p:nvPr/>
          </p:nvSpPr>
          <p:spPr>
            <a:xfrm>
              <a:off x="5608825" y="20442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9" name="Google Shape;2809;p21"/>
            <p:cNvSpPr/>
            <p:nvPr/>
          </p:nvSpPr>
          <p:spPr>
            <a:xfrm>
              <a:off x="5608825" y="21947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0" name="Google Shape;2810;p21"/>
            <p:cNvSpPr/>
            <p:nvPr/>
          </p:nvSpPr>
          <p:spPr>
            <a:xfrm>
              <a:off x="5608825" y="24957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1" name="Google Shape;2811;p21"/>
            <p:cNvSpPr/>
            <p:nvPr/>
          </p:nvSpPr>
          <p:spPr>
            <a:xfrm>
              <a:off x="560882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2" name="Google Shape;2812;p21"/>
            <p:cNvSpPr/>
            <p:nvPr/>
          </p:nvSpPr>
          <p:spPr>
            <a:xfrm>
              <a:off x="5608825" y="29473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3" name="Google Shape;2813;p21"/>
            <p:cNvSpPr/>
            <p:nvPr/>
          </p:nvSpPr>
          <p:spPr>
            <a:xfrm>
              <a:off x="5608825" y="30978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4" name="Google Shape;2814;p21"/>
            <p:cNvSpPr/>
            <p:nvPr/>
          </p:nvSpPr>
          <p:spPr>
            <a:xfrm>
              <a:off x="5608825" y="32483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5" name="Google Shape;2815;p21"/>
            <p:cNvSpPr/>
            <p:nvPr/>
          </p:nvSpPr>
          <p:spPr>
            <a:xfrm>
              <a:off x="5608825" y="33988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6" name="Google Shape;2816;p21"/>
            <p:cNvSpPr/>
            <p:nvPr/>
          </p:nvSpPr>
          <p:spPr>
            <a:xfrm>
              <a:off x="5608825" y="35493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7" name="Google Shape;2817;p21"/>
            <p:cNvSpPr/>
            <p:nvPr/>
          </p:nvSpPr>
          <p:spPr>
            <a:xfrm>
              <a:off x="5608825" y="36998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8" name="Google Shape;2818;p21"/>
            <p:cNvSpPr/>
            <p:nvPr/>
          </p:nvSpPr>
          <p:spPr>
            <a:xfrm>
              <a:off x="5608825" y="38503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9" name="Google Shape;2819;p21"/>
            <p:cNvSpPr/>
            <p:nvPr/>
          </p:nvSpPr>
          <p:spPr>
            <a:xfrm>
              <a:off x="5608825" y="40008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0" name="Google Shape;2820;p21"/>
            <p:cNvSpPr/>
            <p:nvPr/>
          </p:nvSpPr>
          <p:spPr>
            <a:xfrm>
              <a:off x="5608825" y="430190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1" name="Google Shape;2821;p21"/>
            <p:cNvSpPr/>
            <p:nvPr/>
          </p:nvSpPr>
          <p:spPr>
            <a:xfrm>
              <a:off x="5608825" y="44524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2" name="Google Shape;2822;p21"/>
            <p:cNvSpPr/>
            <p:nvPr/>
          </p:nvSpPr>
          <p:spPr>
            <a:xfrm>
              <a:off x="5608825" y="46029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3" name="Google Shape;2823;p21"/>
            <p:cNvSpPr/>
            <p:nvPr/>
          </p:nvSpPr>
          <p:spPr>
            <a:xfrm>
              <a:off x="5608825" y="47534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4" name="Google Shape;2824;p21"/>
            <p:cNvSpPr/>
            <p:nvPr/>
          </p:nvSpPr>
          <p:spPr>
            <a:xfrm>
              <a:off x="5608825" y="49039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5" name="Google Shape;2825;p21"/>
            <p:cNvSpPr/>
            <p:nvPr/>
          </p:nvSpPr>
          <p:spPr>
            <a:xfrm>
              <a:off x="5608825" y="505445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6" name="Google Shape;2826;p21"/>
            <p:cNvSpPr/>
            <p:nvPr/>
          </p:nvSpPr>
          <p:spPr>
            <a:xfrm>
              <a:off x="560882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7" name="Google Shape;2827;p21"/>
            <p:cNvSpPr/>
            <p:nvPr/>
          </p:nvSpPr>
          <p:spPr>
            <a:xfrm>
              <a:off x="5608825" y="53554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8" name="Google Shape;2828;p21"/>
            <p:cNvSpPr/>
            <p:nvPr/>
          </p:nvSpPr>
          <p:spPr>
            <a:xfrm>
              <a:off x="5759350" y="2381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9" name="Google Shape;2829;p21"/>
            <p:cNvSpPr/>
            <p:nvPr/>
          </p:nvSpPr>
          <p:spPr>
            <a:xfrm>
              <a:off x="5759350" y="8401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0" name="Google Shape;2830;p21"/>
            <p:cNvSpPr/>
            <p:nvPr/>
          </p:nvSpPr>
          <p:spPr>
            <a:xfrm>
              <a:off x="5759350" y="11411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1" name="Google Shape;2831;p21"/>
            <p:cNvSpPr/>
            <p:nvPr/>
          </p:nvSpPr>
          <p:spPr>
            <a:xfrm>
              <a:off x="5759350" y="14422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2" name="Google Shape;2832;p21"/>
            <p:cNvSpPr/>
            <p:nvPr/>
          </p:nvSpPr>
          <p:spPr>
            <a:xfrm>
              <a:off x="5759350" y="18937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3" name="Google Shape;2833;p21"/>
            <p:cNvSpPr/>
            <p:nvPr/>
          </p:nvSpPr>
          <p:spPr>
            <a:xfrm>
              <a:off x="5759350" y="24957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4" name="Google Shape;2834;p21"/>
            <p:cNvSpPr/>
            <p:nvPr/>
          </p:nvSpPr>
          <p:spPr>
            <a:xfrm>
              <a:off x="5759350" y="26462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5" name="Google Shape;2835;p21"/>
            <p:cNvSpPr/>
            <p:nvPr/>
          </p:nvSpPr>
          <p:spPr>
            <a:xfrm>
              <a:off x="5759350" y="36998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6" name="Google Shape;2836;p21"/>
            <p:cNvSpPr/>
            <p:nvPr/>
          </p:nvSpPr>
          <p:spPr>
            <a:xfrm>
              <a:off x="5759350" y="41514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7" name="Google Shape;2837;p21"/>
            <p:cNvSpPr/>
            <p:nvPr/>
          </p:nvSpPr>
          <p:spPr>
            <a:xfrm>
              <a:off x="5759350" y="49039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8" name="Google Shape;2838;p21"/>
            <p:cNvSpPr/>
            <p:nvPr/>
          </p:nvSpPr>
          <p:spPr>
            <a:xfrm>
              <a:off x="5759350" y="53554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9" name="Google Shape;2839;p21"/>
            <p:cNvSpPr/>
            <p:nvPr/>
          </p:nvSpPr>
          <p:spPr>
            <a:xfrm>
              <a:off x="5909850"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0" name="Google Shape;2840;p21"/>
            <p:cNvSpPr/>
            <p:nvPr/>
          </p:nvSpPr>
          <p:spPr>
            <a:xfrm>
              <a:off x="5909850"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1" name="Google Shape;2841;p21"/>
            <p:cNvSpPr/>
            <p:nvPr/>
          </p:nvSpPr>
          <p:spPr>
            <a:xfrm>
              <a:off x="5909850" y="27968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2" name="Google Shape;2842;p21"/>
            <p:cNvSpPr/>
            <p:nvPr/>
          </p:nvSpPr>
          <p:spPr>
            <a:xfrm>
              <a:off x="6060375" y="47534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3" name="Google Shape;2843;p21"/>
            <p:cNvSpPr/>
            <p:nvPr/>
          </p:nvSpPr>
          <p:spPr>
            <a:xfrm>
              <a:off x="621087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4" name="Google Shape;2844;p21"/>
            <p:cNvSpPr/>
            <p:nvPr/>
          </p:nvSpPr>
          <p:spPr>
            <a:xfrm>
              <a:off x="621087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5" name="Google Shape;2845;p21"/>
            <p:cNvSpPr/>
            <p:nvPr/>
          </p:nvSpPr>
          <p:spPr>
            <a:xfrm>
              <a:off x="6511900" y="99067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46" name="Google Shape;2846;p21"/>
          <p:cNvGrpSpPr/>
          <p:nvPr/>
        </p:nvGrpSpPr>
        <p:grpSpPr>
          <a:xfrm rot="10800000">
            <a:off x="7682451" y="28707"/>
            <a:ext cx="994639" cy="4940182"/>
            <a:chOff x="5759350" y="388625"/>
            <a:chExt cx="1024450" cy="5088250"/>
          </a:xfrm>
        </p:grpSpPr>
        <p:sp>
          <p:nvSpPr>
            <p:cNvPr id="2847" name="Google Shape;2847;p21"/>
            <p:cNvSpPr/>
            <p:nvPr/>
          </p:nvSpPr>
          <p:spPr>
            <a:xfrm>
              <a:off x="5759350"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8" name="Google Shape;2848;p21"/>
            <p:cNvSpPr/>
            <p:nvPr/>
          </p:nvSpPr>
          <p:spPr>
            <a:xfrm>
              <a:off x="5759350"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9" name="Google Shape;2849;p21"/>
            <p:cNvSpPr/>
            <p:nvPr/>
          </p:nvSpPr>
          <p:spPr>
            <a:xfrm>
              <a:off x="5759350"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0" name="Google Shape;2850;p21"/>
            <p:cNvSpPr/>
            <p:nvPr/>
          </p:nvSpPr>
          <p:spPr>
            <a:xfrm>
              <a:off x="5759350"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1" name="Google Shape;2851;p21"/>
            <p:cNvSpPr/>
            <p:nvPr/>
          </p:nvSpPr>
          <p:spPr>
            <a:xfrm>
              <a:off x="5759350"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2" name="Google Shape;2852;p21"/>
            <p:cNvSpPr/>
            <p:nvPr/>
          </p:nvSpPr>
          <p:spPr>
            <a:xfrm>
              <a:off x="5759350"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3" name="Google Shape;2853;p21"/>
            <p:cNvSpPr/>
            <p:nvPr/>
          </p:nvSpPr>
          <p:spPr>
            <a:xfrm>
              <a:off x="5759350"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4" name="Google Shape;2854;p21"/>
            <p:cNvSpPr/>
            <p:nvPr/>
          </p:nvSpPr>
          <p:spPr>
            <a:xfrm>
              <a:off x="5909850" y="3886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5" name="Google Shape;2855;p21"/>
            <p:cNvSpPr/>
            <p:nvPr/>
          </p:nvSpPr>
          <p:spPr>
            <a:xfrm>
              <a:off x="5909850"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6" name="Google Shape;2856;p21"/>
            <p:cNvSpPr/>
            <p:nvPr/>
          </p:nvSpPr>
          <p:spPr>
            <a:xfrm>
              <a:off x="5909850"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7" name="Google Shape;2857;p21"/>
            <p:cNvSpPr/>
            <p:nvPr/>
          </p:nvSpPr>
          <p:spPr>
            <a:xfrm>
              <a:off x="5909850" y="14422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8" name="Google Shape;2858;p21"/>
            <p:cNvSpPr/>
            <p:nvPr/>
          </p:nvSpPr>
          <p:spPr>
            <a:xfrm>
              <a:off x="5909850" y="17432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9" name="Google Shape;2859;p21"/>
            <p:cNvSpPr/>
            <p:nvPr/>
          </p:nvSpPr>
          <p:spPr>
            <a:xfrm>
              <a:off x="5909850"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0" name="Google Shape;2860;p21"/>
            <p:cNvSpPr/>
            <p:nvPr/>
          </p:nvSpPr>
          <p:spPr>
            <a:xfrm>
              <a:off x="590985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1" name="Google Shape;2861;p21"/>
            <p:cNvSpPr/>
            <p:nvPr/>
          </p:nvSpPr>
          <p:spPr>
            <a:xfrm>
              <a:off x="5909850" y="29473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2" name="Google Shape;2862;p21"/>
            <p:cNvSpPr/>
            <p:nvPr/>
          </p:nvSpPr>
          <p:spPr>
            <a:xfrm>
              <a:off x="5909850"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3" name="Google Shape;2863;p21"/>
            <p:cNvSpPr/>
            <p:nvPr/>
          </p:nvSpPr>
          <p:spPr>
            <a:xfrm>
              <a:off x="5909850" y="32483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4" name="Google Shape;2864;p21"/>
            <p:cNvSpPr/>
            <p:nvPr/>
          </p:nvSpPr>
          <p:spPr>
            <a:xfrm>
              <a:off x="5909850"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5" name="Google Shape;2865;p21"/>
            <p:cNvSpPr/>
            <p:nvPr/>
          </p:nvSpPr>
          <p:spPr>
            <a:xfrm>
              <a:off x="5909850" y="36998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6" name="Google Shape;2866;p21"/>
            <p:cNvSpPr/>
            <p:nvPr/>
          </p:nvSpPr>
          <p:spPr>
            <a:xfrm>
              <a:off x="5909850" y="38503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7" name="Google Shape;2867;p21"/>
            <p:cNvSpPr/>
            <p:nvPr/>
          </p:nvSpPr>
          <p:spPr>
            <a:xfrm>
              <a:off x="5909850"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8" name="Google Shape;2868;p21"/>
            <p:cNvSpPr/>
            <p:nvPr/>
          </p:nvSpPr>
          <p:spPr>
            <a:xfrm>
              <a:off x="5909850"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9" name="Google Shape;2869;p21"/>
            <p:cNvSpPr/>
            <p:nvPr/>
          </p:nvSpPr>
          <p:spPr>
            <a:xfrm>
              <a:off x="5909850"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0" name="Google Shape;2870;p21"/>
            <p:cNvSpPr/>
            <p:nvPr/>
          </p:nvSpPr>
          <p:spPr>
            <a:xfrm>
              <a:off x="5909850"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1" name="Google Shape;2871;p21"/>
            <p:cNvSpPr/>
            <p:nvPr/>
          </p:nvSpPr>
          <p:spPr>
            <a:xfrm>
              <a:off x="5909850"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2" name="Google Shape;2872;p21"/>
            <p:cNvSpPr/>
            <p:nvPr/>
          </p:nvSpPr>
          <p:spPr>
            <a:xfrm>
              <a:off x="5909850" y="52049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3" name="Google Shape;2873;p21"/>
            <p:cNvSpPr/>
            <p:nvPr/>
          </p:nvSpPr>
          <p:spPr>
            <a:xfrm>
              <a:off x="6060375"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4" name="Google Shape;2874;p21"/>
            <p:cNvSpPr/>
            <p:nvPr/>
          </p:nvSpPr>
          <p:spPr>
            <a:xfrm>
              <a:off x="6060375" y="6896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5" name="Google Shape;2875;p21"/>
            <p:cNvSpPr/>
            <p:nvPr/>
          </p:nvSpPr>
          <p:spPr>
            <a:xfrm>
              <a:off x="6060375" y="9906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6" name="Google Shape;2876;p21"/>
            <p:cNvSpPr/>
            <p:nvPr/>
          </p:nvSpPr>
          <p:spPr>
            <a:xfrm>
              <a:off x="6060375"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7" name="Google Shape;2877;p21"/>
            <p:cNvSpPr/>
            <p:nvPr/>
          </p:nvSpPr>
          <p:spPr>
            <a:xfrm>
              <a:off x="6060375" y="14422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8" name="Google Shape;2878;p21"/>
            <p:cNvSpPr/>
            <p:nvPr/>
          </p:nvSpPr>
          <p:spPr>
            <a:xfrm>
              <a:off x="6060375"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9" name="Google Shape;2879;p21"/>
            <p:cNvSpPr/>
            <p:nvPr/>
          </p:nvSpPr>
          <p:spPr>
            <a:xfrm>
              <a:off x="6060375" y="174322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0" name="Google Shape;2880;p21"/>
            <p:cNvSpPr/>
            <p:nvPr/>
          </p:nvSpPr>
          <p:spPr>
            <a:xfrm>
              <a:off x="6060375" y="21947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1" name="Google Shape;2881;p21"/>
            <p:cNvSpPr/>
            <p:nvPr/>
          </p:nvSpPr>
          <p:spPr>
            <a:xfrm>
              <a:off x="6060375" y="23452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2" name="Google Shape;2882;p21"/>
            <p:cNvSpPr/>
            <p:nvPr/>
          </p:nvSpPr>
          <p:spPr>
            <a:xfrm>
              <a:off x="6060375" y="24957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3" name="Google Shape;2883;p21"/>
            <p:cNvSpPr/>
            <p:nvPr/>
          </p:nvSpPr>
          <p:spPr>
            <a:xfrm>
              <a:off x="6060375" y="26462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4" name="Google Shape;2884;p21"/>
            <p:cNvSpPr/>
            <p:nvPr/>
          </p:nvSpPr>
          <p:spPr>
            <a:xfrm>
              <a:off x="6060375"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5" name="Google Shape;2885;p21"/>
            <p:cNvSpPr/>
            <p:nvPr/>
          </p:nvSpPr>
          <p:spPr>
            <a:xfrm>
              <a:off x="6060375" y="29473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6" name="Google Shape;2886;p21"/>
            <p:cNvSpPr/>
            <p:nvPr/>
          </p:nvSpPr>
          <p:spPr>
            <a:xfrm>
              <a:off x="6060375" y="30978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7" name="Google Shape;2887;p21"/>
            <p:cNvSpPr/>
            <p:nvPr/>
          </p:nvSpPr>
          <p:spPr>
            <a:xfrm>
              <a:off x="6060375" y="32483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8" name="Google Shape;2888;p21"/>
            <p:cNvSpPr/>
            <p:nvPr/>
          </p:nvSpPr>
          <p:spPr>
            <a:xfrm>
              <a:off x="6060375"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9" name="Google Shape;2889;p21"/>
            <p:cNvSpPr/>
            <p:nvPr/>
          </p:nvSpPr>
          <p:spPr>
            <a:xfrm>
              <a:off x="6060375"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0" name="Google Shape;2890;p21"/>
            <p:cNvSpPr/>
            <p:nvPr/>
          </p:nvSpPr>
          <p:spPr>
            <a:xfrm>
              <a:off x="6060375" y="38503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1" name="Google Shape;2891;p21"/>
            <p:cNvSpPr/>
            <p:nvPr/>
          </p:nvSpPr>
          <p:spPr>
            <a:xfrm>
              <a:off x="6060375" y="41514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2" name="Google Shape;2892;p21"/>
            <p:cNvSpPr/>
            <p:nvPr/>
          </p:nvSpPr>
          <p:spPr>
            <a:xfrm>
              <a:off x="6060375"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3" name="Google Shape;2893;p21"/>
            <p:cNvSpPr/>
            <p:nvPr/>
          </p:nvSpPr>
          <p:spPr>
            <a:xfrm>
              <a:off x="6060375"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4" name="Google Shape;2894;p21"/>
            <p:cNvSpPr/>
            <p:nvPr/>
          </p:nvSpPr>
          <p:spPr>
            <a:xfrm>
              <a:off x="6060375" y="46029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5" name="Google Shape;2895;p21"/>
            <p:cNvSpPr/>
            <p:nvPr/>
          </p:nvSpPr>
          <p:spPr>
            <a:xfrm>
              <a:off x="6060375" y="49039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6" name="Google Shape;2896;p21"/>
            <p:cNvSpPr/>
            <p:nvPr/>
          </p:nvSpPr>
          <p:spPr>
            <a:xfrm>
              <a:off x="6060375"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7" name="Google Shape;2897;p21"/>
            <p:cNvSpPr/>
            <p:nvPr/>
          </p:nvSpPr>
          <p:spPr>
            <a:xfrm>
              <a:off x="6060375"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8" name="Google Shape;2898;p21"/>
            <p:cNvSpPr/>
            <p:nvPr/>
          </p:nvSpPr>
          <p:spPr>
            <a:xfrm>
              <a:off x="6060375" y="53554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9" name="Google Shape;2899;p21"/>
            <p:cNvSpPr/>
            <p:nvPr/>
          </p:nvSpPr>
          <p:spPr>
            <a:xfrm>
              <a:off x="6210875" y="53912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0" name="Google Shape;2900;p21"/>
            <p:cNvSpPr/>
            <p:nvPr/>
          </p:nvSpPr>
          <p:spPr>
            <a:xfrm>
              <a:off x="6210875" y="9906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1" name="Google Shape;2901;p21"/>
            <p:cNvSpPr/>
            <p:nvPr/>
          </p:nvSpPr>
          <p:spPr>
            <a:xfrm>
              <a:off x="6210875"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2" name="Google Shape;2902;p21"/>
            <p:cNvSpPr/>
            <p:nvPr/>
          </p:nvSpPr>
          <p:spPr>
            <a:xfrm>
              <a:off x="6210875"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3" name="Google Shape;2903;p21"/>
            <p:cNvSpPr/>
            <p:nvPr/>
          </p:nvSpPr>
          <p:spPr>
            <a:xfrm>
              <a:off x="6210875"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4" name="Google Shape;2904;p21"/>
            <p:cNvSpPr/>
            <p:nvPr/>
          </p:nvSpPr>
          <p:spPr>
            <a:xfrm>
              <a:off x="6210875" y="18937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5" name="Google Shape;2905;p21"/>
            <p:cNvSpPr/>
            <p:nvPr/>
          </p:nvSpPr>
          <p:spPr>
            <a:xfrm>
              <a:off x="6210875"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6" name="Google Shape;2906;p21"/>
            <p:cNvSpPr/>
            <p:nvPr/>
          </p:nvSpPr>
          <p:spPr>
            <a:xfrm>
              <a:off x="6210875" y="21947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7" name="Google Shape;2907;p21"/>
            <p:cNvSpPr/>
            <p:nvPr/>
          </p:nvSpPr>
          <p:spPr>
            <a:xfrm>
              <a:off x="6210875" y="24957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8" name="Google Shape;2908;p21"/>
            <p:cNvSpPr/>
            <p:nvPr/>
          </p:nvSpPr>
          <p:spPr>
            <a:xfrm>
              <a:off x="6210875"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9" name="Google Shape;2909;p21"/>
            <p:cNvSpPr/>
            <p:nvPr/>
          </p:nvSpPr>
          <p:spPr>
            <a:xfrm>
              <a:off x="6210875"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0" name="Google Shape;2910;p21"/>
            <p:cNvSpPr/>
            <p:nvPr/>
          </p:nvSpPr>
          <p:spPr>
            <a:xfrm>
              <a:off x="6210875" y="33988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1" name="Google Shape;2911;p21"/>
            <p:cNvSpPr/>
            <p:nvPr/>
          </p:nvSpPr>
          <p:spPr>
            <a:xfrm>
              <a:off x="6210875"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2" name="Google Shape;2912;p21"/>
            <p:cNvSpPr/>
            <p:nvPr/>
          </p:nvSpPr>
          <p:spPr>
            <a:xfrm>
              <a:off x="6210875"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3" name="Google Shape;2913;p21"/>
            <p:cNvSpPr/>
            <p:nvPr/>
          </p:nvSpPr>
          <p:spPr>
            <a:xfrm>
              <a:off x="6210875" y="41514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4" name="Google Shape;2914;p21"/>
            <p:cNvSpPr/>
            <p:nvPr/>
          </p:nvSpPr>
          <p:spPr>
            <a:xfrm>
              <a:off x="6210875"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5" name="Google Shape;2915;p21"/>
            <p:cNvSpPr/>
            <p:nvPr/>
          </p:nvSpPr>
          <p:spPr>
            <a:xfrm>
              <a:off x="6210875"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6" name="Google Shape;2916;p21"/>
            <p:cNvSpPr/>
            <p:nvPr/>
          </p:nvSpPr>
          <p:spPr>
            <a:xfrm>
              <a:off x="6210875" y="46029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7" name="Google Shape;2917;p21"/>
            <p:cNvSpPr/>
            <p:nvPr/>
          </p:nvSpPr>
          <p:spPr>
            <a:xfrm>
              <a:off x="6210875"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8" name="Google Shape;2918;p21"/>
            <p:cNvSpPr/>
            <p:nvPr/>
          </p:nvSpPr>
          <p:spPr>
            <a:xfrm>
              <a:off x="6210875"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9" name="Google Shape;2919;p21"/>
            <p:cNvSpPr/>
            <p:nvPr/>
          </p:nvSpPr>
          <p:spPr>
            <a:xfrm>
              <a:off x="6361375" y="3886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0" name="Google Shape;2920;p21"/>
            <p:cNvSpPr/>
            <p:nvPr/>
          </p:nvSpPr>
          <p:spPr>
            <a:xfrm>
              <a:off x="6361375" y="53912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1" name="Google Shape;2921;p21"/>
            <p:cNvSpPr/>
            <p:nvPr/>
          </p:nvSpPr>
          <p:spPr>
            <a:xfrm>
              <a:off x="6361375" y="9906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2" name="Google Shape;2922;p21"/>
            <p:cNvSpPr/>
            <p:nvPr/>
          </p:nvSpPr>
          <p:spPr>
            <a:xfrm>
              <a:off x="6361375"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3" name="Google Shape;2923;p21"/>
            <p:cNvSpPr/>
            <p:nvPr/>
          </p:nvSpPr>
          <p:spPr>
            <a:xfrm>
              <a:off x="6361375"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4" name="Google Shape;2924;p21"/>
            <p:cNvSpPr/>
            <p:nvPr/>
          </p:nvSpPr>
          <p:spPr>
            <a:xfrm>
              <a:off x="6361375"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5" name="Google Shape;2925;p21"/>
            <p:cNvSpPr/>
            <p:nvPr/>
          </p:nvSpPr>
          <p:spPr>
            <a:xfrm>
              <a:off x="6361375"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6" name="Google Shape;2926;p21"/>
            <p:cNvSpPr/>
            <p:nvPr/>
          </p:nvSpPr>
          <p:spPr>
            <a:xfrm>
              <a:off x="6361375"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7" name="Google Shape;2927;p21"/>
            <p:cNvSpPr/>
            <p:nvPr/>
          </p:nvSpPr>
          <p:spPr>
            <a:xfrm>
              <a:off x="6361375"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8" name="Google Shape;2928;p21"/>
            <p:cNvSpPr/>
            <p:nvPr/>
          </p:nvSpPr>
          <p:spPr>
            <a:xfrm>
              <a:off x="6361375"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9" name="Google Shape;2929;p21"/>
            <p:cNvSpPr/>
            <p:nvPr/>
          </p:nvSpPr>
          <p:spPr>
            <a:xfrm>
              <a:off x="6361375" y="35493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0" name="Google Shape;2930;p21"/>
            <p:cNvSpPr/>
            <p:nvPr/>
          </p:nvSpPr>
          <p:spPr>
            <a:xfrm>
              <a:off x="6361375"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1" name="Google Shape;2931;p21"/>
            <p:cNvSpPr/>
            <p:nvPr/>
          </p:nvSpPr>
          <p:spPr>
            <a:xfrm>
              <a:off x="6361375"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2" name="Google Shape;2932;p21"/>
            <p:cNvSpPr/>
            <p:nvPr/>
          </p:nvSpPr>
          <p:spPr>
            <a:xfrm>
              <a:off x="6361375"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3" name="Google Shape;2933;p21"/>
            <p:cNvSpPr/>
            <p:nvPr/>
          </p:nvSpPr>
          <p:spPr>
            <a:xfrm>
              <a:off x="6361375" y="430190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4" name="Google Shape;2934;p21"/>
            <p:cNvSpPr/>
            <p:nvPr/>
          </p:nvSpPr>
          <p:spPr>
            <a:xfrm>
              <a:off x="6361375"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5" name="Google Shape;2935;p21"/>
            <p:cNvSpPr/>
            <p:nvPr/>
          </p:nvSpPr>
          <p:spPr>
            <a:xfrm>
              <a:off x="6361375" y="505445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6" name="Google Shape;2936;p21"/>
            <p:cNvSpPr/>
            <p:nvPr/>
          </p:nvSpPr>
          <p:spPr>
            <a:xfrm>
              <a:off x="6361375"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7" name="Google Shape;2937;p21"/>
            <p:cNvSpPr/>
            <p:nvPr/>
          </p:nvSpPr>
          <p:spPr>
            <a:xfrm>
              <a:off x="6511900" y="3886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8" name="Google Shape;2938;p21"/>
            <p:cNvSpPr/>
            <p:nvPr/>
          </p:nvSpPr>
          <p:spPr>
            <a:xfrm>
              <a:off x="6511900" y="129170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9" name="Google Shape;2939;p21"/>
            <p:cNvSpPr/>
            <p:nvPr/>
          </p:nvSpPr>
          <p:spPr>
            <a:xfrm>
              <a:off x="6511900" y="20442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0" name="Google Shape;2940;p21"/>
            <p:cNvSpPr/>
            <p:nvPr/>
          </p:nvSpPr>
          <p:spPr>
            <a:xfrm>
              <a:off x="6511900" y="27968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1" name="Google Shape;2941;p21"/>
            <p:cNvSpPr/>
            <p:nvPr/>
          </p:nvSpPr>
          <p:spPr>
            <a:xfrm>
              <a:off x="6511900" y="36998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2" name="Google Shape;2942;p21"/>
            <p:cNvSpPr/>
            <p:nvPr/>
          </p:nvSpPr>
          <p:spPr>
            <a:xfrm>
              <a:off x="6511900" y="44524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3" name="Google Shape;2943;p21"/>
            <p:cNvSpPr/>
            <p:nvPr/>
          </p:nvSpPr>
          <p:spPr>
            <a:xfrm>
              <a:off x="6511900" y="46029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4" name="Google Shape;2944;p21"/>
            <p:cNvSpPr/>
            <p:nvPr/>
          </p:nvSpPr>
          <p:spPr>
            <a:xfrm>
              <a:off x="6511900" y="52049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5" name="Google Shape;2945;p21"/>
            <p:cNvSpPr/>
            <p:nvPr/>
          </p:nvSpPr>
          <p:spPr>
            <a:xfrm>
              <a:off x="6662400"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6" name="Google Shape;2946;p21"/>
            <p:cNvSpPr/>
            <p:nvPr/>
          </p:nvSpPr>
          <p:spPr>
            <a:xfrm>
              <a:off x="6662400"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7" name="Google Shape;2947;p21"/>
            <p:cNvSpPr/>
            <p:nvPr/>
          </p:nvSpPr>
          <p:spPr>
            <a:xfrm>
              <a:off x="666240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948" name="Google Shape;2948;p21"/>
          <p:cNvGrpSpPr/>
          <p:nvPr/>
        </p:nvGrpSpPr>
        <p:grpSpPr>
          <a:xfrm rot="10800000">
            <a:off x="7682451" y="28707"/>
            <a:ext cx="1140783" cy="5086302"/>
            <a:chOff x="5608825" y="238125"/>
            <a:chExt cx="1174975" cy="5238750"/>
          </a:xfrm>
        </p:grpSpPr>
        <p:sp>
          <p:nvSpPr>
            <p:cNvPr id="2949" name="Google Shape;2949;p21"/>
            <p:cNvSpPr/>
            <p:nvPr/>
          </p:nvSpPr>
          <p:spPr>
            <a:xfrm>
              <a:off x="5608825" y="3886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0" name="Google Shape;2950;p21"/>
            <p:cNvSpPr/>
            <p:nvPr/>
          </p:nvSpPr>
          <p:spPr>
            <a:xfrm>
              <a:off x="560882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1" name="Google Shape;2951;p21"/>
            <p:cNvSpPr/>
            <p:nvPr/>
          </p:nvSpPr>
          <p:spPr>
            <a:xfrm>
              <a:off x="5608825" y="27968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2" name="Google Shape;2952;p21"/>
            <p:cNvSpPr/>
            <p:nvPr/>
          </p:nvSpPr>
          <p:spPr>
            <a:xfrm>
              <a:off x="5608825"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3" name="Google Shape;2953;p21"/>
            <p:cNvSpPr/>
            <p:nvPr/>
          </p:nvSpPr>
          <p:spPr>
            <a:xfrm>
              <a:off x="5759350"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4" name="Google Shape;2954;p21"/>
            <p:cNvSpPr/>
            <p:nvPr/>
          </p:nvSpPr>
          <p:spPr>
            <a:xfrm>
              <a:off x="5759350"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5" name="Google Shape;2955;p21"/>
            <p:cNvSpPr/>
            <p:nvPr/>
          </p:nvSpPr>
          <p:spPr>
            <a:xfrm>
              <a:off x="5759350" y="9906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6" name="Google Shape;2956;p21"/>
            <p:cNvSpPr/>
            <p:nvPr/>
          </p:nvSpPr>
          <p:spPr>
            <a:xfrm>
              <a:off x="5759350" y="15927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7" name="Google Shape;2957;p21"/>
            <p:cNvSpPr/>
            <p:nvPr/>
          </p:nvSpPr>
          <p:spPr>
            <a:xfrm>
              <a:off x="5759350" y="17432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8" name="Google Shape;2958;p21"/>
            <p:cNvSpPr/>
            <p:nvPr/>
          </p:nvSpPr>
          <p:spPr>
            <a:xfrm>
              <a:off x="5759350"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9" name="Google Shape;2959;p21"/>
            <p:cNvSpPr/>
            <p:nvPr/>
          </p:nvSpPr>
          <p:spPr>
            <a:xfrm>
              <a:off x="5759350" y="21947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0" name="Google Shape;2960;p21"/>
            <p:cNvSpPr/>
            <p:nvPr/>
          </p:nvSpPr>
          <p:spPr>
            <a:xfrm>
              <a:off x="5759350" y="23452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1" name="Google Shape;2961;p21"/>
            <p:cNvSpPr/>
            <p:nvPr/>
          </p:nvSpPr>
          <p:spPr>
            <a:xfrm>
              <a:off x="5759350" y="29473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2" name="Google Shape;2962;p21"/>
            <p:cNvSpPr/>
            <p:nvPr/>
          </p:nvSpPr>
          <p:spPr>
            <a:xfrm>
              <a:off x="5759350" y="30978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3" name="Google Shape;2963;p21"/>
            <p:cNvSpPr/>
            <p:nvPr/>
          </p:nvSpPr>
          <p:spPr>
            <a:xfrm>
              <a:off x="5759350" y="32483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4" name="Google Shape;2964;p21"/>
            <p:cNvSpPr/>
            <p:nvPr/>
          </p:nvSpPr>
          <p:spPr>
            <a:xfrm>
              <a:off x="5759350" y="38503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5" name="Google Shape;2965;p21"/>
            <p:cNvSpPr/>
            <p:nvPr/>
          </p:nvSpPr>
          <p:spPr>
            <a:xfrm>
              <a:off x="5759350"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6" name="Google Shape;2966;p21"/>
            <p:cNvSpPr/>
            <p:nvPr/>
          </p:nvSpPr>
          <p:spPr>
            <a:xfrm>
              <a:off x="5759350" y="44524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7" name="Google Shape;2967;p21"/>
            <p:cNvSpPr/>
            <p:nvPr/>
          </p:nvSpPr>
          <p:spPr>
            <a:xfrm>
              <a:off x="5759350" y="46029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8" name="Google Shape;2968;p21"/>
            <p:cNvSpPr/>
            <p:nvPr/>
          </p:nvSpPr>
          <p:spPr>
            <a:xfrm>
              <a:off x="5759350" y="47534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9" name="Google Shape;2969;p21"/>
            <p:cNvSpPr/>
            <p:nvPr/>
          </p:nvSpPr>
          <p:spPr>
            <a:xfrm>
              <a:off x="5759350" y="505445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0" name="Google Shape;2970;p21"/>
            <p:cNvSpPr/>
            <p:nvPr/>
          </p:nvSpPr>
          <p:spPr>
            <a:xfrm>
              <a:off x="5909850"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1" name="Google Shape;2971;p21"/>
            <p:cNvSpPr/>
            <p:nvPr/>
          </p:nvSpPr>
          <p:spPr>
            <a:xfrm>
              <a:off x="5909850" y="53912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2" name="Google Shape;2972;p21"/>
            <p:cNvSpPr/>
            <p:nvPr/>
          </p:nvSpPr>
          <p:spPr>
            <a:xfrm>
              <a:off x="5909850" y="8401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3" name="Google Shape;2973;p21"/>
            <p:cNvSpPr/>
            <p:nvPr/>
          </p:nvSpPr>
          <p:spPr>
            <a:xfrm>
              <a:off x="5909850" y="9906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4" name="Google Shape;2974;p21"/>
            <p:cNvSpPr/>
            <p:nvPr/>
          </p:nvSpPr>
          <p:spPr>
            <a:xfrm>
              <a:off x="5909850" y="15927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5" name="Google Shape;2975;p21"/>
            <p:cNvSpPr/>
            <p:nvPr/>
          </p:nvSpPr>
          <p:spPr>
            <a:xfrm>
              <a:off x="5909850"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6" name="Google Shape;2976;p21"/>
            <p:cNvSpPr/>
            <p:nvPr/>
          </p:nvSpPr>
          <p:spPr>
            <a:xfrm>
              <a:off x="5909850"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7" name="Google Shape;2977;p21"/>
            <p:cNvSpPr/>
            <p:nvPr/>
          </p:nvSpPr>
          <p:spPr>
            <a:xfrm>
              <a:off x="5909850" y="24957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8" name="Google Shape;2978;p21"/>
            <p:cNvSpPr/>
            <p:nvPr/>
          </p:nvSpPr>
          <p:spPr>
            <a:xfrm>
              <a:off x="5909850" y="33988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9" name="Google Shape;2979;p21"/>
            <p:cNvSpPr/>
            <p:nvPr/>
          </p:nvSpPr>
          <p:spPr>
            <a:xfrm>
              <a:off x="5909850"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0" name="Google Shape;2980;p21"/>
            <p:cNvSpPr/>
            <p:nvPr/>
          </p:nvSpPr>
          <p:spPr>
            <a:xfrm>
              <a:off x="5909850" y="46029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1" name="Google Shape;2981;p21"/>
            <p:cNvSpPr/>
            <p:nvPr/>
          </p:nvSpPr>
          <p:spPr>
            <a:xfrm>
              <a:off x="5909850" y="47534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2" name="Google Shape;2982;p21"/>
            <p:cNvSpPr/>
            <p:nvPr/>
          </p:nvSpPr>
          <p:spPr>
            <a:xfrm>
              <a:off x="5909850" y="53554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3" name="Google Shape;2983;p21"/>
            <p:cNvSpPr/>
            <p:nvPr/>
          </p:nvSpPr>
          <p:spPr>
            <a:xfrm>
              <a:off x="6060375"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4" name="Google Shape;2984;p21"/>
            <p:cNvSpPr/>
            <p:nvPr/>
          </p:nvSpPr>
          <p:spPr>
            <a:xfrm>
              <a:off x="6060375"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5" name="Google Shape;2985;p21"/>
            <p:cNvSpPr/>
            <p:nvPr/>
          </p:nvSpPr>
          <p:spPr>
            <a:xfrm>
              <a:off x="6060375"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6" name="Google Shape;2986;p21"/>
            <p:cNvSpPr/>
            <p:nvPr/>
          </p:nvSpPr>
          <p:spPr>
            <a:xfrm>
              <a:off x="6060375"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7" name="Google Shape;2987;p21"/>
            <p:cNvSpPr/>
            <p:nvPr/>
          </p:nvSpPr>
          <p:spPr>
            <a:xfrm>
              <a:off x="6060375"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8" name="Google Shape;2988;p21"/>
            <p:cNvSpPr/>
            <p:nvPr/>
          </p:nvSpPr>
          <p:spPr>
            <a:xfrm>
              <a:off x="6060375"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9" name="Google Shape;2989;p21"/>
            <p:cNvSpPr/>
            <p:nvPr/>
          </p:nvSpPr>
          <p:spPr>
            <a:xfrm>
              <a:off x="6060375"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0" name="Google Shape;2990;p21"/>
            <p:cNvSpPr/>
            <p:nvPr/>
          </p:nvSpPr>
          <p:spPr>
            <a:xfrm>
              <a:off x="6060375"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1" name="Google Shape;2991;p21"/>
            <p:cNvSpPr/>
            <p:nvPr/>
          </p:nvSpPr>
          <p:spPr>
            <a:xfrm>
              <a:off x="6210875"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2" name="Google Shape;2992;p21"/>
            <p:cNvSpPr/>
            <p:nvPr/>
          </p:nvSpPr>
          <p:spPr>
            <a:xfrm>
              <a:off x="6210875" y="6896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3" name="Google Shape;2993;p21"/>
            <p:cNvSpPr/>
            <p:nvPr/>
          </p:nvSpPr>
          <p:spPr>
            <a:xfrm>
              <a:off x="621087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4" name="Google Shape;2994;p21"/>
            <p:cNvSpPr/>
            <p:nvPr/>
          </p:nvSpPr>
          <p:spPr>
            <a:xfrm>
              <a:off x="6210875" y="32483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5" name="Google Shape;2995;p21"/>
            <p:cNvSpPr/>
            <p:nvPr/>
          </p:nvSpPr>
          <p:spPr>
            <a:xfrm>
              <a:off x="6210875" y="36998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6" name="Google Shape;2996;p21"/>
            <p:cNvSpPr/>
            <p:nvPr/>
          </p:nvSpPr>
          <p:spPr>
            <a:xfrm>
              <a:off x="6361375" y="1442200"/>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7" name="Google Shape;2997;p21"/>
            <p:cNvSpPr/>
            <p:nvPr/>
          </p:nvSpPr>
          <p:spPr>
            <a:xfrm>
              <a:off x="6361375" y="264627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8" name="Google Shape;2998;p21"/>
            <p:cNvSpPr/>
            <p:nvPr/>
          </p:nvSpPr>
          <p:spPr>
            <a:xfrm>
              <a:off x="6662400"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999" name="Shape 2999"/>
        <p:cNvGrpSpPr/>
        <p:nvPr/>
      </p:nvGrpSpPr>
      <p:grpSpPr>
        <a:xfrm>
          <a:off x="0" y="0"/>
          <a:ext cx="0" cy="0"/>
          <a:chOff x="0" y="0"/>
          <a:chExt cx="0" cy="0"/>
        </a:xfrm>
      </p:grpSpPr>
      <p:sp>
        <p:nvSpPr>
          <p:cNvPr id="3000" name="Google Shape;3000;p22"/>
          <p:cNvSpPr txBox="1"/>
          <p:nvPr>
            <p:ph idx="12" type="sldNum"/>
          </p:nvPr>
        </p:nvSpPr>
        <p:spPr>
          <a:xfrm>
            <a:off x="91531" y="472020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grpSp>
        <p:nvGrpSpPr>
          <p:cNvPr id="3001" name="Google Shape;3001;p22"/>
          <p:cNvGrpSpPr/>
          <p:nvPr/>
        </p:nvGrpSpPr>
        <p:grpSpPr>
          <a:xfrm rot="10800000">
            <a:off x="8851487" y="28707"/>
            <a:ext cx="264012" cy="5086302"/>
            <a:chOff x="5307800" y="238125"/>
            <a:chExt cx="271925" cy="5238750"/>
          </a:xfrm>
        </p:grpSpPr>
        <p:sp>
          <p:nvSpPr>
            <p:cNvPr id="3002" name="Google Shape;3002;p22"/>
            <p:cNvSpPr/>
            <p:nvPr/>
          </p:nvSpPr>
          <p:spPr>
            <a:xfrm>
              <a:off x="5307800" y="2381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3" name="Google Shape;3003;p22"/>
            <p:cNvSpPr/>
            <p:nvPr/>
          </p:nvSpPr>
          <p:spPr>
            <a:xfrm>
              <a:off x="5307800" y="3886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4" name="Google Shape;3004;p22"/>
            <p:cNvSpPr/>
            <p:nvPr/>
          </p:nvSpPr>
          <p:spPr>
            <a:xfrm>
              <a:off x="5307800" y="53912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5" name="Google Shape;3005;p22"/>
            <p:cNvSpPr/>
            <p:nvPr/>
          </p:nvSpPr>
          <p:spPr>
            <a:xfrm>
              <a:off x="5307800" y="6896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6" name="Google Shape;3006;p22"/>
            <p:cNvSpPr/>
            <p:nvPr/>
          </p:nvSpPr>
          <p:spPr>
            <a:xfrm>
              <a:off x="5307800" y="8401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7" name="Google Shape;3007;p22"/>
            <p:cNvSpPr/>
            <p:nvPr/>
          </p:nvSpPr>
          <p:spPr>
            <a:xfrm>
              <a:off x="5307800" y="9906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8" name="Google Shape;3008;p22"/>
            <p:cNvSpPr/>
            <p:nvPr/>
          </p:nvSpPr>
          <p:spPr>
            <a:xfrm>
              <a:off x="5307800" y="11411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9" name="Google Shape;3009;p22"/>
            <p:cNvSpPr/>
            <p:nvPr/>
          </p:nvSpPr>
          <p:spPr>
            <a:xfrm>
              <a:off x="5307800" y="129170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0" name="Google Shape;3010;p22"/>
            <p:cNvSpPr/>
            <p:nvPr/>
          </p:nvSpPr>
          <p:spPr>
            <a:xfrm>
              <a:off x="5307800" y="14422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1" name="Google Shape;3011;p22"/>
            <p:cNvSpPr/>
            <p:nvPr/>
          </p:nvSpPr>
          <p:spPr>
            <a:xfrm>
              <a:off x="5307800" y="15927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2" name="Google Shape;3012;p22"/>
            <p:cNvSpPr/>
            <p:nvPr/>
          </p:nvSpPr>
          <p:spPr>
            <a:xfrm>
              <a:off x="5307800" y="17432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3" name="Google Shape;3013;p22"/>
            <p:cNvSpPr/>
            <p:nvPr/>
          </p:nvSpPr>
          <p:spPr>
            <a:xfrm>
              <a:off x="5307800" y="18937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4" name="Google Shape;3014;p22"/>
            <p:cNvSpPr/>
            <p:nvPr/>
          </p:nvSpPr>
          <p:spPr>
            <a:xfrm>
              <a:off x="5307800"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5" name="Google Shape;3015;p22"/>
            <p:cNvSpPr/>
            <p:nvPr/>
          </p:nvSpPr>
          <p:spPr>
            <a:xfrm>
              <a:off x="5307800" y="21947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6" name="Google Shape;3016;p22"/>
            <p:cNvSpPr/>
            <p:nvPr/>
          </p:nvSpPr>
          <p:spPr>
            <a:xfrm>
              <a:off x="5307800" y="23452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7" name="Google Shape;3017;p22"/>
            <p:cNvSpPr/>
            <p:nvPr/>
          </p:nvSpPr>
          <p:spPr>
            <a:xfrm>
              <a:off x="5307800" y="24957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8" name="Google Shape;3018;p22"/>
            <p:cNvSpPr/>
            <p:nvPr/>
          </p:nvSpPr>
          <p:spPr>
            <a:xfrm>
              <a:off x="5307800" y="26462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9" name="Google Shape;3019;p22"/>
            <p:cNvSpPr/>
            <p:nvPr/>
          </p:nvSpPr>
          <p:spPr>
            <a:xfrm>
              <a:off x="5307800"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0" name="Google Shape;3020;p22"/>
            <p:cNvSpPr/>
            <p:nvPr/>
          </p:nvSpPr>
          <p:spPr>
            <a:xfrm>
              <a:off x="5307800" y="29473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1" name="Google Shape;3021;p22"/>
            <p:cNvSpPr/>
            <p:nvPr/>
          </p:nvSpPr>
          <p:spPr>
            <a:xfrm>
              <a:off x="5307800" y="30978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2" name="Google Shape;3022;p22"/>
            <p:cNvSpPr/>
            <p:nvPr/>
          </p:nvSpPr>
          <p:spPr>
            <a:xfrm>
              <a:off x="5307800" y="32483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3" name="Google Shape;3023;p22"/>
            <p:cNvSpPr/>
            <p:nvPr/>
          </p:nvSpPr>
          <p:spPr>
            <a:xfrm>
              <a:off x="5307800" y="33988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4" name="Google Shape;3024;p22"/>
            <p:cNvSpPr/>
            <p:nvPr/>
          </p:nvSpPr>
          <p:spPr>
            <a:xfrm>
              <a:off x="5307800" y="35493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5" name="Google Shape;3025;p22"/>
            <p:cNvSpPr/>
            <p:nvPr/>
          </p:nvSpPr>
          <p:spPr>
            <a:xfrm>
              <a:off x="5307800" y="36998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6" name="Google Shape;3026;p22"/>
            <p:cNvSpPr/>
            <p:nvPr/>
          </p:nvSpPr>
          <p:spPr>
            <a:xfrm>
              <a:off x="5307800" y="38503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7" name="Google Shape;3027;p22"/>
            <p:cNvSpPr/>
            <p:nvPr/>
          </p:nvSpPr>
          <p:spPr>
            <a:xfrm>
              <a:off x="5307800" y="400087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8" name="Google Shape;3028;p22"/>
            <p:cNvSpPr/>
            <p:nvPr/>
          </p:nvSpPr>
          <p:spPr>
            <a:xfrm>
              <a:off x="5307800" y="41514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9" name="Google Shape;3029;p22"/>
            <p:cNvSpPr/>
            <p:nvPr/>
          </p:nvSpPr>
          <p:spPr>
            <a:xfrm>
              <a:off x="5307800" y="430190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0" name="Google Shape;3030;p22"/>
            <p:cNvSpPr/>
            <p:nvPr/>
          </p:nvSpPr>
          <p:spPr>
            <a:xfrm>
              <a:off x="5307800" y="44524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1" name="Google Shape;3031;p22"/>
            <p:cNvSpPr/>
            <p:nvPr/>
          </p:nvSpPr>
          <p:spPr>
            <a:xfrm>
              <a:off x="5307800" y="46029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2" name="Google Shape;3032;p22"/>
            <p:cNvSpPr/>
            <p:nvPr/>
          </p:nvSpPr>
          <p:spPr>
            <a:xfrm>
              <a:off x="5307800" y="47534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3" name="Google Shape;3033;p22"/>
            <p:cNvSpPr/>
            <p:nvPr/>
          </p:nvSpPr>
          <p:spPr>
            <a:xfrm>
              <a:off x="5307800" y="49039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4" name="Google Shape;3034;p22"/>
            <p:cNvSpPr/>
            <p:nvPr/>
          </p:nvSpPr>
          <p:spPr>
            <a:xfrm>
              <a:off x="5307800" y="505445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5" name="Google Shape;3035;p22"/>
            <p:cNvSpPr/>
            <p:nvPr/>
          </p:nvSpPr>
          <p:spPr>
            <a:xfrm>
              <a:off x="5307800"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6" name="Google Shape;3036;p22"/>
            <p:cNvSpPr/>
            <p:nvPr/>
          </p:nvSpPr>
          <p:spPr>
            <a:xfrm>
              <a:off x="5307800" y="535547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7" name="Google Shape;3037;p22"/>
            <p:cNvSpPr/>
            <p:nvPr/>
          </p:nvSpPr>
          <p:spPr>
            <a:xfrm>
              <a:off x="5458325" y="2381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8" name="Google Shape;3038;p22"/>
            <p:cNvSpPr/>
            <p:nvPr/>
          </p:nvSpPr>
          <p:spPr>
            <a:xfrm>
              <a:off x="5458325" y="53912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9" name="Google Shape;3039;p22"/>
            <p:cNvSpPr/>
            <p:nvPr/>
          </p:nvSpPr>
          <p:spPr>
            <a:xfrm>
              <a:off x="5458325" y="9906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0" name="Google Shape;3040;p22"/>
            <p:cNvSpPr/>
            <p:nvPr/>
          </p:nvSpPr>
          <p:spPr>
            <a:xfrm>
              <a:off x="5458325" y="11411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1" name="Google Shape;3041;p22"/>
            <p:cNvSpPr/>
            <p:nvPr/>
          </p:nvSpPr>
          <p:spPr>
            <a:xfrm>
              <a:off x="5458325" y="14422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2" name="Google Shape;3042;p22"/>
            <p:cNvSpPr/>
            <p:nvPr/>
          </p:nvSpPr>
          <p:spPr>
            <a:xfrm>
              <a:off x="5458325" y="15927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3" name="Google Shape;3043;p22"/>
            <p:cNvSpPr/>
            <p:nvPr/>
          </p:nvSpPr>
          <p:spPr>
            <a:xfrm>
              <a:off x="5458325" y="2194750"/>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4" name="Google Shape;3044;p22"/>
            <p:cNvSpPr/>
            <p:nvPr/>
          </p:nvSpPr>
          <p:spPr>
            <a:xfrm>
              <a:off x="5458325" y="23452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5" name="Google Shape;3045;p22"/>
            <p:cNvSpPr/>
            <p:nvPr/>
          </p:nvSpPr>
          <p:spPr>
            <a:xfrm>
              <a:off x="5458325" y="24957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6" name="Google Shape;3046;p22"/>
            <p:cNvSpPr/>
            <p:nvPr/>
          </p:nvSpPr>
          <p:spPr>
            <a:xfrm>
              <a:off x="5458325" y="26462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7" name="Google Shape;3047;p22"/>
            <p:cNvSpPr/>
            <p:nvPr/>
          </p:nvSpPr>
          <p:spPr>
            <a:xfrm>
              <a:off x="5458325" y="294730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8" name="Google Shape;3048;p22"/>
            <p:cNvSpPr/>
            <p:nvPr/>
          </p:nvSpPr>
          <p:spPr>
            <a:xfrm>
              <a:off x="5458325" y="32483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9" name="Google Shape;3049;p22"/>
            <p:cNvSpPr/>
            <p:nvPr/>
          </p:nvSpPr>
          <p:spPr>
            <a:xfrm>
              <a:off x="5458325" y="33988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0" name="Google Shape;3050;p22"/>
            <p:cNvSpPr/>
            <p:nvPr/>
          </p:nvSpPr>
          <p:spPr>
            <a:xfrm>
              <a:off x="5458325" y="36998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1" name="Google Shape;3051;p22"/>
            <p:cNvSpPr/>
            <p:nvPr/>
          </p:nvSpPr>
          <p:spPr>
            <a:xfrm>
              <a:off x="5458325" y="38503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2" name="Google Shape;3052;p22"/>
            <p:cNvSpPr/>
            <p:nvPr/>
          </p:nvSpPr>
          <p:spPr>
            <a:xfrm>
              <a:off x="5458325" y="4000875"/>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3" name="Google Shape;3053;p22"/>
            <p:cNvSpPr/>
            <p:nvPr/>
          </p:nvSpPr>
          <p:spPr>
            <a:xfrm>
              <a:off x="5458325" y="41514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4" name="Google Shape;3054;p22"/>
            <p:cNvSpPr/>
            <p:nvPr/>
          </p:nvSpPr>
          <p:spPr>
            <a:xfrm>
              <a:off x="5458325" y="46029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5" name="Google Shape;3055;p22"/>
            <p:cNvSpPr/>
            <p:nvPr/>
          </p:nvSpPr>
          <p:spPr>
            <a:xfrm>
              <a:off x="5458325" y="47534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6" name="Google Shape;3056;p22"/>
            <p:cNvSpPr/>
            <p:nvPr/>
          </p:nvSpPr>
          <p:spPr>
            <a:xfrm>
              <a:off x="5458325" y="5054450"/>
              <a:ext cx="121400" cy="121425"/>
            </a:xfrm>
            <a:custGeom>
              <a:rect b="b" l="l" r="r" t="t"/>
              <a:pathLst>
                <a:path extrusionOk="0" h="4857"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7" name="Google Shape;3057;p22"/>
            <p:cNvSpPr/>
            <p:nvPr/>
          </p:nvSpPr>
          <p:spPr>
            <a:xfrm>
              <a:off x="5458325" y="52049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8" name="Google Shape;3058;p22"/>
            <p:cNvSpPr/>
            <p:nvPr/>
          </p:nvSpPr>
          <p:spPr>
            <a:xfrm>
              <a:off x="5458325" y="535547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059" name="Google Shape;3059;p22"/>
          <p:cNvGrpSpPr/>
          <p:nvPr/>
        </p:nvGrpSpPr>
        <p:grpSpPr>
          <a:xfrm rot="10800000">
            <a:off x="7828571" y="28707"/>
            <a:ext cx="1140783" cy="5086302"/>
            <a:chOff x="5458325" y="238125"/>
            <a:chExt cx="1174975" cy="5238750"/>
          </a:xfrm>
        </p:grpSpPr>
        <p:sp>
          <p:nvSpPr>
            <p:cNvPr id="3060" name="Google Shape;3060;p22"/>
            <p:cNvSpPr/>
            <p:nvPr/>
          </p:nvSpPr>
          <p:spPr>
            <a:xfrm>
              <a:off x="5458325" y="3886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1" name="Google Shape;3061;p22"/>
            <p:cNvSpPr/>
            <p:nvPr/>
          </p:nvSpPr>
          <p:spPr>
            <a:xfrm>
              <a:off x="5458325" y="6896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2" name="Google Shape;3062;p22"/>
            <p:cNvSpPr/>
            <p:nvPr/>
          </p:nvSpPr>
          <p:spPr>
            <a:xfrm>
              <a:off x="5458325" y="8401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3" name="Google Shape;3063;p22"/>
            <p:cNvSpPr/>
            <p:nvPr/>
          </p:nvSpPr>
          <p:spPr>
            <a:xfrm>
              <a:off x="5458325" y="129170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4" name="Google Shape;3064;p22"/>
            <p:cNvSpPr/>
            <p:nvPr/>
          </p:nvSpPr>
          <p:spPr>
            <a:xfrm>
              <a:off x="5458325" y="1743225"/>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5" name="Google Shape;3065;p22"/>
            <p:cNvSpPr/>
            <p:nvPr/>
          </p:nvSpPr>
          <p:spPr>
            <a:xfrm>
              <a:off x="5458325" y="1893725"/>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6" name="Google Shape;3066;p22"/>
            <p:cNvSpPr/>
            <p:nvPr/>
          </p:nvSpPr>
          <p:spPr>
            <a:xfrm>
              <a:off x="5458325" y="2044250"/>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7" name="Google Shape;3067;p22"/>
            <p:cNvSpPr/>
            <p:nvPr/>
          </p:nvSpPr>
          <p:spPr>
            <a:xfrm>
              <a:off x="5458325" y="2796800"/>
              <a:ext cx="121400" cy="121400"/>
            </a:xfrm>
            <a:custGeom>
              <a:rect b="b" l="l" r="r" t="t"/>
              <a:pathLst>
                <a:path extrusionOk="0" h="4856" w="4856">
                  <a:moveTo>
                    <a:pt x="0" y="0"/>
                  </a:moveTo>
                  <a:lnTo>
                    <a:pt x="0"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8" name="Google Shape;3068;p22"/>
            <p:cNvSpPr/>
            <p:nvPr/>
          </p:nvSpPr>
          <p:spPr>
            <a:xfrm>
              <a:off x="5458325" y="30978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9" name="Google Shape;3069;p22"/>
            <p:cNvSpPr/>
            <p:nvPr/>
          </p:nvSpPr>
          <p:spPr>
            <a:xfrm>
              <a:off x="5458325" y="35493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0" name="Google Shape;3070;p22"/>
            <p:cNvSpPr/>
            <p:nvPr/>
          </p:nvSpPr>
          <p:spPr>
            <a:xfrm>
              <a:off x="5458325" y="430190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1" name="Google Shape;3071;p22"/>
            <p:cNvSpPr/>
            <p:nvPr/>
          </p:nvSpPr>
          <p:spPr>
            <a:xfrm>
              <a:off x="5458325" y="445242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2" name="Google Shape;3072;p22"/>
            <p:cNvSpPr/>
            <p:nvPr/>
          </p:nvSpPr>
          <p:spPr>
            <a:xfrm>
              <a:off x="5458325" y="4903950"/>
              <a:ext cx="121400" cy="121400"/>
            </a:xfrm>
            <a:custGeom>
              <a:rect b="b" l="l" r="r" t="t"/>
              <a:pathLst>
                <a:path extrusionOk="0" h="4856" w="4856">
                  <a:moveTo>
                    <a:pt x="0" y="1"/>
                  </a:moveTo>
                  <a:lnTo>
                    <a:pt x="0"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3" name="Google Shape;3073;p22"/>
            <p:cNvSpPr/>
            <p:nvPr/>
          </p:nvSpPr>
          <p:spPr>
            <a:xfrm>
              <a:off x="5608825" y="2381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4" name="Google Shape;3074;p22"/>
            <p:cNvSpPr/>
            <p:nvPr/>
          </p:nvSpPr>
          <p:spPr>
            <a:xfrm>
              <a:off x="5608825" y="53912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5" name="Google Shape;3075;p22"/>
            <p:cNvSpPr/>
            <p:nvPr/>
          </p:nvSpPr>
          <p:spPr>
            <a:xfrm>
              <a:off x="5608825"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6" name="Google Shape;3076;p22"/>
            <p:cNvSpPr/>
            <p:nvPr/>
          </p:nvSpPr>
          <p:spPr>
            <a:xfrm>
              <a:off x="5608825" y="8401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7" name="Google Shape;3077;p22"/>
            <p:cNvSpPr/>
            <p:nvPr/>
          </p:nvSpPr>
          <p:spPr>
            <a:xfrm>
              <a:off x="5608825" y="9906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8" name="Google Shape;3078;p22"/>
            <p:cNvSpPr/>
            <p:nvPr/>
          </p:nvSpPr>
          <p:spPr>
            <a:xfrm>
              <a:off x="5608825" y="11411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9" name="Google Shape;3079;p22"/>
            <p:cNvSpPr/>
            <p:nvPr/>
          </p:nvSpPr>
          <p:spPr>
            <a:xfrm>
              <a:off x="5608825" y="129170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0" name="Google Shape;3080;p22"/>
            <p:cNvSpPr/>
            <p:nvPr/>
          </p:nvSpPr>
          <p:spPr>
            <a:xfrm>
              <a:off x="5608825" y="14422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1" name="Google Shape;3081;p22"/>
            <p:cNvSpPr/>
            <p:nvPr/>
          </p:nvSpPr>
          <p:spPr>
            <a:xfrm>
              <a:off x="5608825" y="15927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2" name="Google Shape;3082;p22"/>
            <p:cNvSpPr/>
            <p:nvPr/>
          </p:nvSpPr>
          <p:spPr>
            <a:xfrm>
              <a:off x="5608825" y="174322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3" name="Google Shape;3083;p22"/>
            <p:cNvSpPr/>
            <p:nvPr/>
          </p:nvSpPr>
          <p:spPr>
            <a:xfrm>
              <a:off x="5608825"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4" name="Google Shape;3084;p22"/>
            <p:cNvSpPr/>
            <p:nvPr/>
          </p:nvSpPr>
          <p:spPr>
            <a:xfrm>
              <a:off x="5608825" y="20442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5" name="Google Shape;3085;p22"/>
            <p:cNvSpPr/>
            <p:nvPr/>
          </p:nvSpPr>
          <p:spPr>
            <a:xfrm>
              <a:off x="5608825" y="21947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6" name="Google Shape;3086;p22"/>
            <p:cNvSpPr/>
            <p:nvPr/>
          </p:nvSpPr>
          <p:spPr>
            <a:xfrm>
              <a:off x="5608825" y="24957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7" name="Google Shape;3087;p22"/>
            <p:cNvSpPr/>
            <p:nvPr/>
          </p:nvSpPr>
          <p:spPr>
            <a:xfrm>
              <a:off x="560882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8" name="Google Shape;3088;p22"/>
            <p:cNvSpPr/>
            <p:nvPr/>
          </p:nvSpPr>
          <p:spPr>
            <a:xfrm>
              <a:off x="5608825" y="29473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9" name="Google Shape;3089;p22"/>
            <p:cNvSpPr/>
            <p:nvPr/>
          </p:nvSpPr>
          <p:spPr>
            <a:xfrm>
              <a:off x="5608825" y="30978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0" name="Google Shape;3090;p22"/>
            <p:cNvSpPr/>
            <p:nvPr/>
          </p:nvSpPr>
          <p:spPr>
            <a:xfrm>
              <a:off x="5608825" y="32483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1" name="Google Shape;3091;p22"/>
            <p:cNvSpPr/>
            <p:nvPr/>
          </p:nvSpPr>
          <p:spPr>
            <a:xfrm>
              <a:off x="5608825" y="33988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2" name="Google Shape;3092;p22"/>
            <p:cNvSpPr/>
            <p:nvPr/>
          </p:nvSpPr>
          <p:spPr>
            <a:xfrm>
              <a:off x="5608825" y="35493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3" name="Google Shape;3093;p22"/>
            <p:cNvSpPr/>
            <p:nvPr/>
          </p:nvSpPr>
          <p:spPr>
            <a:xfrm>
              <a:off x="5608825" y="36998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4" name="Google Shape;3094;p22"/>
            <p:cNvSpPr/>
            <p:nvPr/>
          </p:nvSpPr>
          <p:spPr>
            <a:xfrm>
              <a:off x="5608825" y="38503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5" name="Google Shape;3095;p22"/>
            <p:cNvSpPr/>
            <p:nvPr/>
          </p:nvSpPr>
          <p:spPr>
            <a:xfrm>
              <a:off x="5608825" y="40008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6" name="Google Shape;3096;p22"/>
            <p:cNvSpPr/>
            <p:nvPr/>
          </p:nvSpPr>
          <p:spPr>
            <a:xfrm>
              <a:off x="5608825" y="430190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7" name="Google Shape;3097;p22"/>
            <p:cNvSpPr/>
            <p:nvPr/>
          </p:nvSpPr>
          <p:spPr>
            <a:xfrm>
              <a:off x="5608825" y="44524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8" name="Google Shape;3098;p22"/>
            <p:cNvSpPr/>
            <p:nvPr/>
          </p:nvSpPr>
          <p:spPr>
            <a:xfrm>
              <a:off x="5608825" y="46029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9" name="Google Shape;3099;p22"/>
            <p:cNvSpPr/>
            <p:nvPr/>
          </p:nvSpPr>
          <p:spPr>
            <a:xfrm>
              <a:off x="5608825" y="47534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0" name="Google Shape;3100;p22"/>
            <p:cNvSpPr/>
            <p:nvPr/>
          </p:nvSpPr>
          <p:spPr>
            <a:xfrm>
              <a:off x="5608825" y="49039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1" name="Google Shape;3101;p22"/>
            <p:cNvSpPr/>
            <p:nvPr/>
          </p:nvSpPr>
          <p:spPr>
            <a:xfrm>
              <a:off x="5608825" y="505445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2" name="Google Shape;3102;p22"/>
            <p:cNvSpPr/>
            <p:nvPr/>
          </p:nvSpPr>
          <p:spPr>
            <a:xfrm>
              <a:off x="560882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3" name="Google Shape;3103;p22"/>
            <p:cNvSpPr/>
            <p:nvPr/>
          </p:nvSpPr>
          <p:spPr>
            <a:xfrm>
              <a:off x="5608825" y="53554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4" name="Google Shape;3104;p22"/>
            <p:cNvSpPr/>
            <p:nvPr/>
          </p:nvSpPr>
          <p:spPr>
            <a:xfrm>
              <a:off x="5759350" y="2381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5" name="Google Shape;3105;p22"/>
            <p:cNvSpPr/>
            <p:nvPr/>
          </p:nvSpPr>
          <p:spPr>
            <a:xfrm>
              <a:off x="5759350" y="8401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6" name="Google Shape;3106;p22"/>
            <p:cNvSpPr/>
            <p:nvPr/>
          </p:nvSpPr>
          <p:spPr>
            <a:xfrm>
              <a:off x="5759350" y="11411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7" name="Google Shape;3107;p22"/>
            <p:cNvSpPr/>
            <p:nvPr/>
          </p:nvSpPr>
          <p:spPr>
            <a:xfrm>
              <a:off x="5759350" y="14422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8" name="Google Shape;3108;p22"/>
            <p:cNvSpPr/>
            <p:nvPr/>
          </p:nvSpPr>
          <p:spPr>
            <a:xfrm>
              <a:off x="5759350" y="18937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9" name="Google Shape;3109;p22"/>
            <p:cNvSpPr/>
            <p:nvPr/>
          </p:nvSpPr>
          <p:spPr>
            <a:xfrm>
              <a:off x="5759350" y="24957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0" name="Google Shape;3110;p22"/>
            <p:cNvSpPr/>
            <p:nvPr/>
          </p:nvSpPr>
          <p:spPr>
            <a:xfrm>
              <a:off x="5759350" y="26462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1" name="Google Shape;3111;p22"/>
            <p:cNvSpPr/>
            <p:nvPr/>
          </p:nvSpPr>
          <p:spPr>
            <a:xfrm>
              <a:off x="5759350" y="36998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2" name="Google Shape;3112;p22"/>
            <p:cNvSpPr/>
            <p:nvPr/>
          </p:nvSpPr>
          <p:spPr>
            <a:xfrm>
              <a:off x="5759350" y="4151400"/>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3" name="Google Shape;3113;p22"/>
            <p:cNvSpPr/>
            <p:nvPr/>
          </p:nvSpPr>
          <p:spPr>
            <a:xfrm>
              <a:off x="5759350" y="49039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4" name="Google Shape;3114;p22"/>
            <p:cNvSpPr/>
            <p:nvPr/>
          </p:nvSpPr>
          <p:spPr>
            <a:xfrm>
              <a:off x="5759350" y="53554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5" name="Google Shape;3115;p22"/>
            <p:cNvSpPr/>
            <p:nvPr/>
          </p:nvSpPr>
          <p:spPr>
            <a:xfrm>
              <a:off x="5909850"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6" name="Google Shape;3116;p22"/>
            <p:cNvSpPr/>
            <p:nvPr/>
          </p:nvSpPr>
          <p:spPr>
            <a:xfrm>
              <a:off x="5909850" y="18937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7" name="Google Shape;3117;p22"/>
            <p:cNvSpPr/>
            <p:nvPr/>
          </p:nvSpPr>
          <p:spPr>
            <a:xfrm>
              <a:off x="5909850" y="27968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8" name="Google Shape;3118;p22"/>
            <p:cNvSpPr/>
            <p:nvPr/>
          </p:nvSpPr>
          <p:spPr>
            <a:xfrm>
              <a:off x="6060375" y="47534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9" name="Google Shape;3119;p22"/>
            <p:cNvSpPr/>
            <p:nvPr/>
          </p:nvSpPr>
          <p:spPr>
            <a:xfrm>
              <a:off x="6210875" y="264627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0" name="Google Shape;3120;p22"/>
            <p:cNvSpPr/>
            <p:nvPr/>
          </p:nvSpPr>
          <p:spPr>
            <a:xfrm>
              <a:off x="6210875" y="520497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1" name="Google Shape;3121;p22"/>
            <p:cNvSpPr/>
            <p:nvPr/>
          </p:nvSpPr>
          <p:spPr>
            <a:xfrm>
              <a:off x="6511900" y="990675"/>
              <a:ext cx="121400" cy="121400"/>
            </a:xfrm>
            <a:custGeom>
              <a:rect b="b" l="l" r="r" t="t"/>
              <a:pathLst>
                <a:path extrusionOk="0" h="4856" w="4856">
                  <a:moveTo>
                    <a:pt x="0" y="0"/>
                  </a:moveTo>
                  <a:lnTo>
                    <a:pt x="0"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122" name="Google Shape;3122;p22"/>
          <p:cNvGrpSpPr/>
          <p:nvPr/>
        </p:nvGrpSpPr>
        <p:grpSpPr>
          <a:xfrm rot="10800000">
            <a:off x="7682451" y="28707"/>
            <a:ext cx="994639" cy="4940182"/>
            <a:chOff x="5759350" y="388625"/>
            <a:chExt cx="1024450" cy="5088250"/>
          </a:xfrm>
        </p:grpSpPr>
        <p:sp>
          <p:nvSpPr>
            <p:cNvPr id="3123" name="Google Shape;3123;p22"/>
            <p:cNvSpPr/>
            <p:nvPr/>
          </p:nvSpPr>
          <p:spPr>
            <a:xfrm>
              <a:off x="5759350"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4" name="Google Shape;3124;p22"/>
            <p:cNvSpPr/>
            <p:nvPr/>
          </p:nvSpPr>
          <p:spPr>
            <a:xfrm>
              <a:off x="5759350"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5" name="Google Shape;3125;p22"/>
            <p:cNvSpPr/>
            <p:nvPr/>
          </p:nvSpPr>
          <p:spPr>
            <a:xfrm>
              <a:off x="5759350"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6" name="Google Shape;3126;p22"/>
            <p:cNvSpPr/>
            <p:nvPr/>
          </p:nvSpPr>
          <p:spPr>
            <a:xfrm>
              <a:off x="5759350"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7" name="Google Shape;3127;p22"/>
            <p:cNvSpPr/>
            <p:nvPr/>
          </p:nvSpPr>
          <p:spPr>
            <a:xfrm>
              <a:off x="5759350"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8" name="Google Shape;3128;p22"/>
            <p:cNvSpPr/>
            <p:nvPr/>
          </p:nvSpPr>
          <p:spPr>
            <a:xfrm>
              <a:off x="5759350"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9" name="Google Shape;3129;p22"/>
            <p:cNvSpPr/>
            <p:nvPr/>
          </p:nvSpPr>
          <p:spPr>
            <a:xfrm>
              <a:off x="5759350"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0" name="Google Shape;3130;p22"/>
            <p:cNvSpPr/>
            <p:nvPr/>
          </p:nvSpPr>
          <p:spPr>
            <a:xfrm>
              <a:off x="5909850" y="3886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1" name="Google Shape;3131;p22"/>
            <p:cNvSpPr/>
            <p:nvPr/>
          </p:nvSpPr>
          <p:spPr>
            <a:xfrm>
              <a:off x="5909850"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2" name="Google Shape;3132;p22"/>
            <p:cNvSpPr/>
            <p:nvPr/>
          </p:nvSpPr>
          <p:spPr>
            <a:xfrm>
              <a:off x="5909850"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3" name="Google Shape;3133;p22"/>
            <p:cNvSpPr/>
            <p:nvPr/>
          </p:nvSpPr>
          <p:spPr>
            <a:xfrm>
              <a:off x="5909850" y="14422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4" name="Google Shape;3134;p22"/>
            <p:cNvSpPr/>
            <p:nvPr/>
          </p:nvSpPr>
          <p:spPr>
            <a:xfrm>
              <a:off x="5909850" y="174322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5" name="Google Shape;3135;p22"/>
            <p:cNvSpPr/>
            <p:nvPr/>
          </p:nvSpPr>
          <p:spPr>
            <a:xfrm>
              <a:off x="5909850"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6" name="Google Shape;3136;p22"/>
            <p:cNvSpPr/>
            <p:nvPr/>
          </p:nvSpPr>
          <p:spPr>
            <a:xfrm>
              <a:off x="590985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7" name="Google Shape;3137;p22"/>
            <p:cNvSpPr/>
            <p:nvPr/>
          </p:nvSpPr>
          <p:spPr>
            <a:xfrm>
              <a:off x="5909850" y="29473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8" name="Google Shape;3138;p22"/>
            <p:cNvSpPr/>
            <p:nvPr/>
          </p:nvSpPr>
          <p:spPr>
            <a:xfrm>
              <a:off x="5909850"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9" name="Google Shape;3139;p22"/>
            <p:cNvSpPr/>
            <p:nvPr/>
          </p:nvSpPr>
          <p:spPr>
            <a:xfrm>
              <a:off x="5909850" y="32483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0" name="Google Shape;3140;p22"/>
            <p:cNvSpPr/>
            <p:nvPr/>
          </p:nvSpPr>
          <p:spPr>
            <a:xfrm>
              <a:off x="5909850"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1" name="Google Shape;3141;p22"/>
            <p:cNvSpPr/>
            <p:nvPr/>
          </p:nvSpPr>
          <p:spPr>
            <a:xfrm>
              <a:off x="5909850" y="36998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2" name="Google Shape;3142;p22"/>
            <p:cNvSpPr/>
            <p:nvPr/>
          </p:nvSpPr>
          <p:spPr>
            <a:xfrm>
              <a:off x="5909850" y="38503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3" name="Google Shape;3143;p22"/>
            <p:cNvSpPr/>
            <p:nvPr/>
          </p:nvSpPr>
          <p:spPr>
            <a:xfrm>
              <a:off x="5909850"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4" name="Google Shape;3144;p22"/>
            <p:cNvSpPr/>
            <p:nvPr/>
          </p:nvSpPr>
          <p:spPr>
            <a:xfrm>
              <a:off x="5909850"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5" name="Google Shape;3145;p22"/>
            <p:cNvSpPr/>
            <p:nvPr/>
          </p:nvSpPr>
          <p:spPr>
            <a:xfrm>
              <a:off x="5909850"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6" name="Google Shape;3146;p22"/>
            <p:cNvSpPr/>
            <p:nvPr/>
          </p:nvSpPr>
          <p:spPr>
            <a:xfrm>
              <a:off x="5909850"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7" name="Google Shape;3147;p22"/>
            <p:cNvSpPr/>
            <p:nvPr/>
          </p:nvSpPr>
          <p:spPr>
            <a:xfrm>
              <a:off x="5909850"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8" name="Google Shape;3148;p22"/>
            <p:cNvSpPr/>
            <p:nvPr/>
          </p:nvSpPr>
          <p:spPr>
            <a:xfrm>
              <a:off x="5909850" y="5204975"/>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9" name="Google Shape;3149;p22"/>
            <p:cNvSpPr/>
            <p:nvPr/>
          </p:nvSpPr>
          <p:spPr>
            <a:xfrm>
              <a:off x="6060375" y="53912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0" name="Google Shape;3150;p22"/>
            <p:cNvSpPr/>
            <p:nvPr/>
          </p:nvSpPr>
          <p:spPr>
            <a:xfrm>
              <a:off x="6060375" y="6896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1" name="Google Shape;3151;p22"/>
            <p:cNvSpPr/>
            <p:nvPr/>
          </p:nvSpPr>
          <p:spPr>
            <a:xfrm>
              <a:off x="6060375" y="9906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2" name="Google Shape;3152;p22"/>
            <p:cNvSpPr/>
            <p:nvPr/>
          </p:nvSpPr>
          <p:spPr>
            <a:xfrm>
              <a:off x="6060375" y="129170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3" name="Google Shape;3153;p22"/>
            <p:cNvSpPr/>
            <p:nvPr/>
          </p:nvSpPr>
          <p:spPr>
            <a:xfrm>
              <a:off x="6060375" y="14422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4" name="Google Shape;3154;p22"/>
            <p:cNvSpPr/>
            <p:nvPr/>
          </p:nvSpPr>
          <p:spPr>
            <a:xfrm>
              <a:off x="6060375" y="15927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5" name="Google Shape;3155;p22"/>
            <p:cNvSpPr/>
            <p:nvPr/>
          </p:nvSpPr>
          <p:spPr>
            <a:xfrm>
              <a:off x="6060375" y="174322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6" name="Google Shape;3156;p22"/>
            <p:cNvSpPr/>
            <p:nvPr/>
          </p:nvSpPr>
          <p:spPr>
            <a:xfrm>
              <a:off x="6060375" y="21947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7" name="Google Shape;3157;p22"/>
            <p:cNvSpPr/>
            <p:nvPr/>
          </p:nvSpPr>
          <p:spPr>
            <a:xfrm>
              <a:off x="6060375" y="234527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8" name="Google Shape;3158;p22"/>
            <p:cNvSpPr/>
            <p:nvPr/>
          </p:nvSpPr>
          <p:spPr>
            <a:xfrm>
              <a:off x="6060375" y="24957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9" name="Google Shape;3159;p22"/>
            <p:cNvSpPr/>
            <p:nvPr/>
          </p:nvSpPr>
          <p:spPr>
            <a:xfrm>
              <a:off x="6060375" y="2646275"/>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0" name="Google Shape;3160;p22"/>
            <p:cNvSpPr/>
            <p:nvPr/>
          </p:nvSpPr>
          <p:spPr>
            <a:xfrm>
              <a:off x="6060375" y="27968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1" name="Google Shape;3161;p22"/>
            <p:cNvSpPr/>
            <p:nvPr/>
          </p:nvSpPr>
          <p:spPr>
            <a:xfrm>
              <a:off x="6060375" y="294730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2" name="Google Shape;3162;p22"/>
            <p:cNvSpPr/>
            <p:nvPr/>
          </p:nvSpPr>
          <p:spPr>
            <a:xfrm>
              <a:off x="6060375" y="30978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3" name="Google Shape;3163;p22"/>
            <p:cNvSpPr/>
            <p:nvPr/>
          </p:nvSpPr>
          <p:spPr>
            <a:xfrm>
              <a:off x="6060375" y="32483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4" name="Google Shape;3164;p22"/>
            <p:cNvSpPr/>
            <p:nvPr/>
          </p:nvSpPr>
          <p:spPr>
            <a:xfrm>
              <a:off x="6060375" y="3398850"/>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5" name="Google Shape;3165;p22"/>
            <p:cNvSpPr/>
            <p:nvPr/>
          </p:nvSpPr>
          <p:spPr>
            <a:xfrm>
              <a:off x="6060375" y="35493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6" name="Google Shape;3166;p22"/>
            <p:cNvSpPr/>
            <p:nvPr/>
          </p:nvSpPr>
          <p:spPr>
            <a:xfrm>
              <a:off x="6060375" y="38503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7" name="Google Shape;3167;p22"/>
            <p:cNvSpPr/>
            <p:nvPr/>
          </p:nvSpPr>
          <p:spPr>
            <a:xfrm>
              <a:off x="6060375" y="4151400"/>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8" name="Google Shape;3168;p22"/>
            <p:cNvSpPr/>
            <p:nvPr/>
          </p:nvSpPr>
          <p:spPr>
            <a:xfrm>
              <a:off x="6060375" y="430190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9" name="Google Shape;3169;p22"/>
            <p:cNvSpPr/>
            <p:nvPr/>
          </p:nvSpPr>
          <p:spPr>
            <a:xfrm>
              <a:off x="6060375" y="4452425"/>
              <a:ext cx="121400" cy="121400"/>
            </a:xfrm>
            <a:custGeom>
              <a:rect b="b" l="l" r="r" t="t"/>
              <a:pathLst>
                <a:path extrusionOk="0" h="4856" w="4856">
                  <a:moveTo>
                    <a:pt x="0" y="0"/>
                  </a:moveTo>
                  <a:lnTo>
                    <a:pt x="0" y="4855"/>
                  </a:lnTo>
                  <a:lnTo>
                    <a:pt x="4855" y="4855"/>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0" name="Google Shape;3170;p22"/>
            <p:cNvSpPr/>
            <p:nvPr/>
          </p:nvSpPr>
          <p:spPr>
            <a:xfrm>
              <a:off x="6060375" y="460292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1" name="Google Shape;3171;p22"/>
            <p:cNvSpPr/>
            <p:nvPr/>
          </p:nvSpPr>
          <p:spPr>
            <a:xfrm>
              <a:off x="6060375" y="4903950"/>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2" name="Google Shape;3172;p22"/>
            <p:cNvSpPr/>
            <p:nvPr/>
          </p:nvSpPr>
          <p:spPr>
            <a:xfrm>
              <a:off x="6060375" y="5054450"/>
              <a:ext cx="121400" cy="121425"/>
            </a:xfrm>
            <a:custGeom>
              <a:rect b="b" l="l" r="r" t="t"/>
              <a:pathLst>
                <a:path extrusionOk="0" h="4857"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3" name="Google Shape;3173;p22"/>
            <p:cNvSpPr/>
            <p:nvPr/>
          </p:nvSpPr>
          <p:spPr>
            <a:xfrm>
              <a:off x="6060375" y="5204975"/>
              <a:ext cx="121400" cy="121400"/>
            </a:xfrm>
            <a:custGeom>
              <a:rect b="b" l="l" r="r" t="t"/>
              <a:pathLst>
                <a:path extrusionOk="0" h="4856" w="4856">
                  <a:moveTo>
                    <a:pt x="0" y="0"/>
                  </a:moveTo>
                  <a:lnTo>
                    <a:pt x="0" y="4856"/>
                  </a:lnTo>
                  <a:lnTo>
                    <a:pt x="4855" y="4856"/>
                  </a:lnTo>
                  <a:lnTo>
                    <a:pt x="485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4" name="Google Shape;3174;p22"/>
            <p:cNvSpPr/>
            <p:nvPr/>
          </p:nvSpPr>
          <p:spPr>
            <a:xfrm>
              <a:off x="6060375" y="5355475"/>
              <a:ext cx="121400" cy="121400"/>
            </a:xfrm>
            <a:custGeom>
              <a:rect b="b" l="l" r="r" t="t"/>
              <a:pathLst>
                <a:path extrusionOk="0" h="4856" w="4856">
                  <a:moveTo>
                    <a:pt x="0" y="1"/>
                  </a:moveTo>
                  <a:lnTo>
                    <a:pt x="0" y="4856"/>
                  </a:lnTo>
                  <a:lnTo>
                    <a:pt x="4855" y="4856"/>
                  </a:lnTo>
                  <a:lnTo>
                    <a:pt x="4855"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5" name="Google Shape;3175;p22"/>
            <p:cNvSpPr/>
            <p:nvPr/>
          </p:nvSpPr>
          <p:spPr>
            <a:xfrm>
              <a:off x="6210875" y="53912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6" name="Google Shape;3176;p22"/>
            <p:cNvSpPr/>
            <p:nvPr/>
          </p:nvSpPr>
          <p:spPr>
            <a:xfrm>
              <a:off x="6210875" y="99067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7" name="Google Shape;3177;p22"/>
            <p:cNvSpPr/>
            <p:nvPr/>
          </p:nvSpPr>
          <p:spPr>
            <a:xfrm>
              <a:off x="6210875" y="11411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8" name="Google Shape;3178;p22"/>
            <p:cNvSpPr/>
            <p:nvPr/>
          </p:nvSpPr>
          <p:spPr>
            <a:xfrm>
              <a:off x="6210875" y="129170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9" name="Google Shape;3179;p22"/>
            <p:cNvSpPr/>
            <p:nvPr/>
          </p:nvSpPr>
          <p:spPr>
            <a:xfrm>
              <a:off x="6210875"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0" name="Google Shape;3180;p22"/>
            <p:cNvSpPr/>
            <p:nvPr/>
          </p:nvSpPr>
          <p:spPr>
            <a:xfrm>
              <a:off x="6210875" y="18937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1" name="Google Shape;3181;p22"/>
            <p:cNvSpPr/>
            <p:nvPr/>
          </p:nvSpPr>
          <p:spPr>
            <a:xfrm>
              <a:off x="6210875" y="20442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2" name="Google Shape;3182;p22"/>
            <p:cNvSpPr/>
            <p:nvPr/>
          </p:nvSpPr>
          <p:spPr>
            <a:xfrm>
              <a:off x="6210875" y="21947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3" name="Google Shape;3183;p22"/>
            <p:cNvSpPr/>
            <p:nvPr/>
          </p:nvSpPr>
          <p:spPr>
            <a:xfrm>
              <a:off x="6210875" y="249577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4" name="Google Shape;3184;p22"/>
            <p:cNvSpPr/>
            <p:nvPr/>
          </p:nvSpPr>
          <p:spPr>
            <a:xfrm>
              <a:off x="6210875" y="27968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5" name="Google Shape;3185;p22"/>
            <p:cNvSpPr/>
            <p:nvPr/>
          </p:nvSpPr>
          <p:spPr>
            <a:xfrm>
              <a:off x="6210875" y="30978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6" name="Google Shape;3186;p22"/>
            <p:cNvSpPr/>
            <p:nvPr/>
          </p:nvSpPr>
          <p:spPr>
            <a:xfrm>
              <a:off x="6210875" y="33988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7" name="Google Shape;3187;p22"/>
            <p:cNvSpPr/>
            <p:nvPr/>
          </p:nvSpPr>
          <p:spPr>
            <a:xfrm>
              <a:off x="6210875" y="35493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8" name="Google Shape;3188;p22"/>
            <p:cNvSpPr/>
            <p:nvPr/>
          </p:nvSpPr>
          <p:spPr>
            <a:xfrm>
              <a:off x="6210875" y="40008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9" name="Google Shape;3189;p22"/>
            <p:cNvSpPr/>
            <p:nvPr/>
          </p:nvSpPr>
          <p:spPr>
            <a:xfrm>
              <a:off x="6210875" y="4151400"/>
              <a:ext cx="121400" cy="121400"/>
            </a:xfrm>
            <a:custGeom>
              <a:rect b="b" l="l" r="r" t="t"/>
              <a:pathLst>
                <a:path extrusionOk="0" h="4856" w="4856">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0" name="Google Shape;3190;p22"/>
            <p:cNvSpPr/>
            <p:nvPr/>
          </p:nvSpPr>
          <p:spPr>
            <a:xfrm>
              <a:off x="6210875" y="430190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1" name="Google Shape;3191;p22"/>
            <p:cNvSpPr/>
            <p:nvPr/>
          </p:nvSpPr>
          <p:spPr>
            <a:xfrm>
              <a:off x="6210875" y="4452425"/>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2" name="Google Shape;3192;p22"/>
            <p:cNvSpPr/>
            <p:nvPr/>
          </p:nvSpPr>
          <p:spPr>
            <a:xfrm>
              <a:off x="6210875" y="4602925"/>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3" name="Google Shape;3193;p22"/>
            <p:cNvSpPr/>
            <p:nvPr/>
          </p:nvSpPr>
          <p:spPr>
            <a:xfrm>
              <a:off x="6210875" y="4903950"/>
              <a:ext cx="121400" cy="121400"/>
            </a:xfrm>
            <a:custGeom>
              <a:rect b="b" l="l" r="r" t="t"/>
              <a:pathLst>
                <a:path extrusionOk="0" h="4856"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4" name="Google Shape;3194;p22"/>
            <p:cNvSpPr/>
            <p:nvPr/>
          </p:nvSpPr>
          <p:spPr>
            <a:xfrm>
              <a:off x="6210875" y="505445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5" name="Google Shape;3195;p22"/>
            <p:cNvSpPr/>
            <p:nvPr/>
          </p:nvSpPr>
          <p:spPr>
            <a:xfrm>
              <a:off x="6361375" y="3886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6" name="Google Shape;3196;p22"/>
            <p:cNvSpPr/>
            <p:nvPr/>
          </p:nvSpPr>
          <p:spPr>
            <a:xfrm>
              <a:off x="6361375" y="53912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7" name="Google Shape;3197;p22"/>
            <p:cNvSpPr/>
            <p:nvPr/>
          </p:nvSpPr>
          <p:spPr>
            <a:xfrm>
              <a:off x="6361375" y="9906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8" name="Google Shape;3198;p22"/>
            <p:cNvSpPr/>
            <p:nvPr/>
          </p:nvSpPr>
          <p:spPr>
            <a:xfrm>
              <a:off x="6361375"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9" name="Google Shape;3199;p22"/>
            <p:cNvSpPr/>
            <p:nvPr/>
          </p:nvSpPr>
          <p:spPr>
            <a:xfrm>
              <a:off x="6361375"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0" name="Google Shape;3200;p22"/>
            <p:cNvSpPr/>
            <p:nvPr/>
          </p:nvSpPr>
          <p:spPr>
            <a:xfrm>
              <a:off x="6361375"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1" name="Google Shape;3201;p22"/>
            <p:cNvSpPr/>
            <p:nvPr/>
          </p:nvSpPr>
          <p:spPr>
            <a:xfrm>
              <a:off x="6361375"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2" name="Google Shape;3202;p22"/>
            <p:cNvSpPr/>
            <p:nvPr/>
          </p:nvSpPr>
          <p:spPr>
            <a:xfrm>
              <a:off x="6361375"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3" name="Google Shape;3203;p22"/>
            <p:cNvSpPr/>
            <p:nvPr/>
          </p:nvSpPr>
          <p:spPr>
            <a:xfrm>
              <a:off x="6361375"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4" name="Google Shape;3204;p22"/>
            <p:cNvSpPr/>
            <p:nvPr/>
          </p:nvSpPr>
          <p:spPr>
            <a:xfrm>
              <a:off x="6361375"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5" name="Google Shape;3205;p22"/>
            <p:cNvSpPr/>
            <p:nvPr/>
          </p:nvSpPr>
          <p:spPr>
            <a:xfrm>
              <a:off x="6361375" y="35493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6" name="Google Shape;3206;p22"/>
            <p:cNvSpPr/>
            <p:nvPr/>
          </p:nvSpPr>
          <p:spPr>
            <a:xfrm>
              <a:off x="6361375"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7" name="Google Shape;3207;p22"/>
            <p:cNvSpPr/>
            <p:nvPr/>
          </p:nvSpPr>
          <p:spPr>
            <a:xfrm>
              <a:off x="6361375"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8" name="Google Shape;3208;p22"/>
            <p:cNvSpPr/>
            <p:nvPr/>
          </p:nvSpPr>
          <p:spPr>
            <a:xfrm>
              <a:off x="6361375"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9" name="Google Shape;3209;p22"/>
            <p:cNvSpPr/>
            <p:nvPr/>
          </p:nvSpPr>
          <p:spPr>
            <a:xfrm>
              <a:off x="6361375" y="430190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0" name="Google Shape;3210;p22"/>
            <p:cNvSpPr/>
            <p:nvPr/>
          </p:nvSpPr>
          <p:spPr>
            <a:xfrm>
              <a:off x="6361375"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1" name="Google Shape;3211;p22"/>
            <p:cNvSpPr/>
            <p:nvPr/>
          </p:nvSpPr>
          <p:spPr>
            <a:xfrm>
              <a:off x="6361375" y="505445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2" name="Google Shape;3212;p22"/>
            <p:cNvSpPr/>
            <p:nvPr/>
          </p:nvSpPr>
          <p:spPr>
            <a:xfrm>
              <a:off x="6361375"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3" name="Google Shape;3213;p22"/>
            <p:cNvSpPr/>
            <p:nvPr/>
          </p:nvSpPr>
          <p:spPr>
            <a:xfrm>
              <a:off x="6511900" y="38862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4" name="Google Shape;3214;p22"/>
            <p:cNvSpPr/>
            <p:nvPr/>
          </p:nvSpPr>
          <p:spPr>
            <a:xfrm>
              <a:off x="6511900" y="129170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5" name="Google Shape;3215;p22"/>
            <p:cNvSpPr/>
            <p:nvPr/>
          </p:nvSpPr>
          <p:spPr>
            <a:xfrm>
              <a:off x="6511900" y="20442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6" name="Google Shape;3216;p22"/>
            <p:cNvSpPr/>
            <p:nvPr/>
          </p:nvSpPr>
          <p:spPr>
            <a:xfrm>
              <a:off x="6511900" y="27968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7" name="Google Shape;3217;p22"/>
            <p:cNvSpPr/>
            <p:nvPr/>
          </p:nvSpPr>
          <p:spPr>
            <a:xfrm>
              <a:off x="6511900" y="36998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8" name="Google Shape;3218;p22"/>
            <p:cNvSpPr/>
            <p:nvPr/>
          </p:nvSpPr>
          <p:spPr>
            <a:xfrm>
              <a:off x="6511900" y="44524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9" name="Google Shape;3219;p22"/>
            <p:cNvSpPr/>
            <p:nvPr/>
          </p:nvSpPr>
          <p:spPr>
            <a:xfrm>
              <a:off x="6511900" y="46029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0" name="Google Shape;3220;p22"/>
            <p:cNvSpPr/>
            <p:nvPr/>
          </p:nvSpPr>
          <p:spPr>
            <a:xfrm>
              <a:off x="6511900" y="52049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1" name="Google Shape;3221;p22"/>
            <p:cNvSpPr/>
            <p:nvPr/>
          </p:nvSpPr>
          <p:spPr>
            <a:xfrm>
              <a:off x="6662400" y="689650"/>
              <a:ext cx="121400" cy="121400"/>
            </a:xfrm>
            <a:custGeom>
              <a:rect b="b" l="l" r="r" t="t"/>
              <a:pathLst>
                <a:path extrusionOk="0" h="4856" w="4856">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2" name="Google Shape;3222;p22"/>
            <p:cNvSpPr/>
            <p:nvPr/>
          </p:nvSpPr>
          <p:spPr>
            <a:xfrm>
              <a:off x="6662400" y="1592700"/>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3" name="Google Shape;3223;p22"/>
            <p:cNvSpPr/>
            <p:nvPr/>
          </p:nvSpPr>
          <p:spPr>
            <a:xfrm>
              <a:off x="6662400" y="2646275"/>
              <a:ext cx="121400" cy="121425"/>
            </a:xfrm>
            <a:custGeom>
              <a:rect b="b" l="l" r="r" t="t"/>
              <a:pathLst>
                <a:path extrusionOk="0" h="4857" w="4856">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24" name="Google Shape;3224;p22"/>
          <p:cNvGrpSpPr/>
          <p:nvPr/>
        </p:nvGrpSpPr>
        <p:grpSpPr>
          <a:xfrm rot="10800000">
            <a:off x="7682451" y="28707"/>
            <a:ext cx="1140783" cy="5086302"/>
            <a:chOff x="5608825" y="238125"/>
            <a:chExt cx="1174975" cy="5238750"/>
          </a:xfrm>
        </p:grpSpPr>
        <p:sp>
          <p:nvSpPr>
            <p:cNvPr id="3225" name="Google Shape;3225;p22"/>
            <p:cNvSpPr/>
            <p:nvPr/>
          </p:nvSpPr>
          <p:spPr>
            <a:xfrm>
              <a:off x="5608825" y="3886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6" name="Google Shape;3226;p22"/>
            <p:cNvSpPr/>
            <p:nvPr/>
          </p:nvSpPr>
          <p:spPr>
            <a:xfrm>
              <a:off x="560882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7" name="Google Shape;3227;p22"/>
            <p:cNvSpPr/>
            <p:nvPr/>
          </p:nvSpPr>
          <p:spPr>
            <a:xfrm>
              <a:off x="5608825" y="27968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8" name="Google Shape;3228;p22"/>
            <p:cNvSpPr/>
            <p:nvPr/>
          </p:nvSpPr>
          <p:spPr>
            <a:xfrm>
              <a:off x="5608825"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9" name="Google Shape;3229;p22"/>
            <p:cNvSpPr/>
            <p:nvPr/>
          </p:nvSpPr>
          <p:spPr>
            <a:xfrm>
              <a:off x="5759350"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0" name="Google Shape;3230;p22"/>
            <p:cNvSpPr/>
            <p:nvPr/>
          </p:nvSpPr>
          <p:spPr>
            <a:xfrm>
              <a:off x="5759350" y="6896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1" name="Google Shape;3231;p22"/>
            <p:cNvSpPr/>
            <p:nvPr/>
          </p:nvSpPr>
          <p:spPr>
            <a:xfrm>
              <a:off x="5759350" y="9906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2" name="Google Shape;3232;p22"/>
            <p:cNvSpPr/>
            <p:nvPr/>
          </p:nvSpPr>
          <p:spPr>
            <a:xfrm>
              <a:off x="5759350" y="15927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3" name="Google Shape;3233;p22"/>
            <p:cNvSpPr/>
            <p:nvPr/>
          </p:nvSpPr>
          <p:spPr>
            <a:xfrm>
              <a:off x="5759350" y="17432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4" name="Google Shape;3234;p22"/>
            <p:cNvSpPr/>
            <p:nvPr/>
          </p:nvSpPr>
          <p:spPr>
            <a:xfrm>
              <a:off x="5759350"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5" name="Google Shape;3235;p22"/>
            <p:cNvSpPr/>
            <p:nvPr/>
          </p:nvSpPr>
          <p:spPr>
            <a:xfrm>
              <a:off x="5759350" y="21947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6" name="Google Shape;3236;p22"/>
            <p:cNvSpPr/>
            <p:nvPr/>
          </p:nvSpPr>
          <p:spPr>
            <a:xfrm>
              <a:off x="5759350" y="23452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7" name="Google Shape;3237;p22"/>
            <p:cNvSpPr/>
            <p:nvPr/>
          </p:nvSpPr>
          <p:spPr>
            <a:xfrm>
              <a:off x="5759350" y="294730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8" name="Google Shape;3238;p22"/>
            <p:cNvSpPr/>
            <p:nvPr/>
          </p:nvSpPr>
          <p:spPr>
            <a:xfrm>
              <a:off x="5759350" y="30978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9" name="Google Shape;3239;p22"/>
            <p:cNvSpPr/>
            <p:nvPr/>
          </p:nvSpPr>
          <p:spPr>
            <a:xfrm>
              <a:off x="5759350" y="32483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0" name="Google Shape;3240;p22"/>
            <p:cNvSpPr/>
            <p:nvPr/>
          </p:nvSpPr>
          <p:spPr>
            <a:xfrm>
              <a:off x="5759350" y="385037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1" name="Google Shape;3241;p22"/>
            <p:cNvSpPr/>
            <p:nvPr/>
          </p:nvSpPr>
          <p:spPr>
            <a:xfrm>
              <a:off x="5759350"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2" name="Google Shape;3242;p22"/>
            <p:cNvSpPr/>
            <p:nvPr/>
          </p:nvSpPr>
          <p:spPr>
            <a:xfrm>
              <a:off x="5759350" y="44524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3" name="Google Shape;3243;p22"/>
            <p:cNvSpPr/>
            <p:nvPr/>
          </p:nvSpPr>
          <p:spPr>
            <a:xfrm>
              <a:off x="5759350" y="46029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4" name="Google Shape;3244;p22"/>
            <p:cNvSpPr/>
            <p:nvPr/>
          </p:nvSpPr>
          <p:spPr>
            <a:xfrm>
              <a:off x="5759350" y="47534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5" name="Google Shape;3245;p22"/>
            <p:cNvSpPr/>
            <p:nvPr/>
          </p:nvSpPr>
          <p:spPr>
            <a:xfrm>
              <a:off x="5759350" y="5054450"/>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6" name="Google Shape;3246;p22"/>
            <p:cNvSpPr/>
            <p:nvPr/>
          </p:nvSpPr>
          <p:spPr>
            <a:xfrm>
              <a:off x="5909850"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7" name="Google Shape;3247;p22"/>
            <p:cNvSpPr/>
            <p:nvPr/>
          </p:nvSpPr>
          <p:spPr>
            <a:xfrm>
              <a:off x="5909850" y="53912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8" name="Google Shape;3248;p22"/>
            <p:cNvSpPr/>
            <p:nvPr/>
          </p:nvSpPr>
          <p:spPr>
            <a:xfrm>
              <a:off x="5909850" y="8401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9" name="Google Shape;3249;p22"/>
            <p:cNvSpPr/>
            <p:nvPr/>
          </p:nvSpPr>
          <p:spPr>
            <a:xfrm>
              <a:off x="5909850" y="9906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0" name="Google Shape;3250;p22"/>
            <p:cNvSpPr/>
            <p:nvPr/>
          </p:nvSpPr>
          <p:spPr>
            <a:xfrm>
              <a:off x="5909850" y="15927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1" name="Google Shape;3251;p22"/>
            <p:cNvSpPr/>
            <p:nvPr/>
          </p:nvSpPr>
          <p:spPr>
            <a:xfrm>
              <a:off x="5909850"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2" name="Google Shape;3252;p22"/>
            <p:cNvSpPr/>
            <p:nvPr/>
          </p:nvSpPr>
          <p:spPr>
            <a:xfrm>
              <a:off x="5909850"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3" name="Google Shape;3253;p22"/>
            <p:cNvSpPr/>
            <p:nvPr/>
          </p:nvSpPr>
          <p:spPr>
            <a:xfrm>
              <a:off x="5909850" y="24957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4" name="Google Shape;3254;p22"/>
            <p:cNvSpPr/>
            <p:nvPr/>
          </p:nvSpPr>
          <p:spPr>
            <a:xfrm>
              <a:off x="5909850" y="33988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5" name="Google Shape;3255;p22"/>
            <p:cNvSpPr/>
            <p:nvPr/>
          </p:nvSpPr>
          <p:spPr>
            <a:xfrm>
              <a:off x="5909850" y="41514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6" name="Google Shape;3256;p22"/>
            <p:cNvSpPr/>
            <p:nvPr/>
          </p:nvSpPr>
          <p:spPr>
            <a:xfrm>
              <a:off x="5909850" y="46029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7" name="Google Shape;3257;p22"/>
            <p:cNvSpPr/>
            <p:nvPr/>
          </p:nvSpPr>
          <p:spPr>
            <a:xfrm>
              <a:off x="5909850" y="47534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8" name="Google Shape;3258;p22"/>
            <p:cNvSpPr/>
            <p:nvPr/>
          </p:nvSpPr>
          <p:spPr>
            <a:xfrm>
              <a:off x="5909850" y="53554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9" name="Google Shape;3259;p22"/>
            <p:cNvSpPr/>
            <p:nvPr/>
          </p:nvSpPr>
          <p:spPr>
            <a:xfrm>
              <a:off x="6060375"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0" name="Google Shape;3260;p22"/>
            <p:cNvSpPr/>
            <p:nvPr/>
          </p:nvSpPr>
          <p:spPr>
            <a:xfrm>
              <a:off x="6060375" y="388625"/>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1" name="Google Shape;3261;p22"/>
            <p:cNvSpPr/>
            <p:nvPr/>
          </p:nvSpPr>
          <p:spPr>
            <a:xfrm>
              <a:off x="6060375"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2" name="Google Shape;3262;p22"/>
            <p:cNvSpPr/>
            <p:nvPr/>
          </p:nvSpPr>
          <p:spPr>
            <a:xfrm>
              <a:off x="6060375"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3" name="Google Shape;3263;p22"/>
            <p:cNvSpPr/>
            <p:nvPr/>
          </p:nvSpPr>
          <p:spPr>
            <a:xfrm>
              <a:off x="6060375"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4" name="Google Shape;3264;p22"/>
            <p:cNvSpPr/>
            <p:nvPr/>
          </p:nvSpPr>
          <p:spPr>
            <a:xfrm>
              <a:off x="6060375" y="20442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5" name="Google Shape;3265;p22"/>
            <p:cNvSpPr/>
            <p:nvPr/>
          </p:nvSpPr>
          <p:spPr>
            <a:xfrm>
              <a:off x="6060375"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6" name="Google Shape;3266;p22"/>
            <p:cNvSpPr/>
            <p:nvPr/>
          </p:nvSpPr>
          <p:spPr>
            <a:xfrm>
              <a:off x="6060375" y="40008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7" name="Google Shape;3267;p22"/>
            <p:cNvSpPr/>
            <p:nvPr/>
          </p:nvSpPr>
          <p:spPr>
            <a:xfrm>
              <a:off x="6210875"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8" name="Google Shape;3268;p22"/>
            <p:cNvSpPr/>
            <p:nvPr/>
          </p:nvSpPr>
          <p:spPr>
            <a:xfrm>
              <a:off x="6210875" y="6896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9" name="Google Shape;3269;p22"/>
            <p:cNvSpPr/>
            <p:nvPr/>
          </p:nvSpPr>
          <p:spPr>
            <a:xfrm>
              <a:off x="6210875" y="23452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0" name="Google Shape;3270;p22"/>
            <p:cNvSpPr/>
            <p:nvPr/>
          </p:nvSpPr>
          <p:spPr>
            <a:xfrm>
              <a:off x="6210875" y="32483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1" name="Google Shape;3271;p22"/>
            <p:cNvSpPr/>
            <p:nvPr/>
          </p:nvSpPr>
          <p:spPr>
            <a:xfrm>
              <a:off x="6210875" y="36998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2" name="Google Shape;3272;p22"/>
            <p:cNvSpPr/>
            <p:nvPr/>
          </p:nvSpPr>
          <p:spPr>
            <a:xfrm>
              <a:off x="6361375" y="1442200"/>
              <a:ext cx="121425" cy="121400"/>
            </a:xfrm>
            <a:custGeom>
              <a:rect b="b" l="l" r="r" t="t"/>
              <a:pathLst>
                <a:path extrusionOk="0" h="4856" w="4857">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3" name="Google Shape;3273;p22"/>
            <p:cNvSpPr/>
            <p:nvPr/>
          </p:nvSpPr>
          <p:spPr>
            <a:xfrm>
              <a:off x="6361375" y="2646275"/>
              <a:ext cx="121425" cy="121425"/>
            </a:xfrm>
            <a:custGeom>
              <a:rect b="b" l="l" r="r" t="t"/>
              <a:pathLst>
                <a:path extrusionOk="0" h="4857" w="4857">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4" name="Google Shape;3274;p22"/>
            <p:cNvSpPr/>
            <p:nvPr/>
          </p:nvSpPr>
          <p:spPr>
            <a:xfrm>
              <a:off x="6662400"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p:cSld name="BLANK_1">
    <p:bg>
      <p:bgPr>
        <a:solidFill>
          <a:schemeClr val="accent5"/>
        </a:solidFill>
      </p:bgPr>
    </p:bg>
    <p:spTree>
      <p:nvGrpSpPr>
        <p:cNvPr id="3275" name="Shape 3275"/>
        <p:cNvGrpSpPr/>
        <p:nvPr/>
      </p:nvGrpSpPr>
      <p:grpSpPr>
        <a:xfrm>
          <a:off x="0" y="0"/>
          <a:ext cx="0" cy="0"/>
          <a:chOff x="0" y="0"/>
          <a:chExt cx="0" cy="0"/>
        </a:xfrm>
      </p:grpSpPr>
      <p:grpSp>
        <p:nvGrpSpPr>
          <p:cNvPr id="3276" name="Google Shape;3276;p23"/>
          <p:cNvGrpSpPr/>
          <p:nvPr/>
        </p:nvGrpSpPr>
        <p:grpSpPr>
          <a:xfrm rot="10800000">
            <a:off x="8851487" y="28707"/>
            <a:ext cx="264012" cy="5086302"/>
            <a:chOff x="5307800" y="238125"/>
            <a:chExt cx="271925" cy="5238750"/>
          </a:xfrm>
        </p:grpSpPr>
        <p:sp>
          <p:nvSpPr>
            <p:cNvPr id="3277" name="Google Shape;3277;p23"/>
            <p:cNvSpPr/>
            <p:nvPr/>
          </p:nvSpPr>
          <p:spPr>
            <a:xfrm>
              <a:off x="5307800" y="2381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8" name="Google Shape;3278;p23"/>
            <p:cNvSpPr/>
            <p:nvPr/>
          </p:nvSpPr>
          <p:spPr>
            <a:xfrm>
              <a:off x="5307800" y="3886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9" name="Google Shape;3279;p23"/>
            <p:cNvSpPr/>
            <p:nvPr/>
          </p:nvSpPr>
          <p:spPr>
            <a:xfrm>
              <a:off x="5307800" y="53912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0" name="Google Shape;3280;p23"/>
            <p:cNvSpPr/>
            <p:nvPr/>
          </p:nvSpPr>
          <p:spPr>
            <a:xfrm>
              <a:off x="5307800" y="6896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1" name="Google Shape;3281;p23"/>
            <p:cNvSpPr/>
            <p:nvPr/>
          </p:nvSpPr>
          <p:spPr>
            <a:xfrm>
              <a:off x="5307800" y="8401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2" name="Google Shape;3282;p23"/>
            <p:cNvSpPr/>
            <p:nvPr/>
          </p:nvSpPr>
          <p:spPr>
            <a:xfrm>
              <a:off x="5307800" y="9906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3" name="Google Shape;3283;p23"/>
            <p:cNvSpPr/>
            <p:nvPr/>
          </p:nvSpPr>
          <p:spPr>
            <a:xfrm>
              <a:off x="5307800" y="11411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4" name="Google Shape;3284;p23"/>
            <p:cNvSpPr/>
            <p:nvPr/>
          </p:nvSpPr>
          <p:spPr>
            <a:xfrm>
              <a:off x="5307800" y="129170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5" name="Google Shape;3285;p23"/>
            <p:cNvSpPr/>
            <p:nvPr/>
          </p:nvSpPr>
          <p:spPr>
            <a:xfrm>
              <a:off x="5307800" y="14422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6" name="Google Shape;3286;p23"/>
            <p:cNvSpPr/>
            <p:nvPr/>
          </p:nvSpPr>
          <p:spPr>
            <a:xfrm>
              <a:off x="5307800" y="15927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7" name="Google Shape;3287;p23"/>
            <p:cNvSpPr/>
            <p:nvPr/>
          </p:nvSpPr>
          <p:spPr>
            <a:xfrm>
              <a:off x="5307800" y="174322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8" name="Google Shape;3288;p23"/>
            <p:cNvSpPr/>
            <p:nvPr/>
          </p:nvSpPr>
          <p:spPr>
            <a:xfrm>
              <a:off x="5307800" y="18937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9" name="Google Shape;3289;p23"/>
            <p:cNvSpPr/>
            <p:nvPr/>
          </p:nvSpPr>
          <p:spPr>
            <a:xfrm>
              <a:off x="5307800" y="20442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0" name="Google Shape;3290;p23"/>
            <p:cNvSpPr/>
            <p:nvPr/>
          </p:nvSpPr>
          <p:spPr>
            <a:xfrm>
              <a:off x="5307800" y="21947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1" name="Google Shape;3291;p23"/>
            <p:cNvSpPr/>
            <p:nvPr/>
          </p:nvSpPr>
          <p:spPr>
            <a:xfrm>
              <a:off x="5307800" y="23452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2" name="Google Shape;3292;p23"/>
            <p:cNvSpPr/>
            <p:nvPr/>
          </p:nvSpPr>
          <p:spPr>
            <a:xfrm>
              <a:off x="5307800" y="24957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3" name="Google Shape;3293;p23"/>
            <p:cNvSpPr/>
            <p:nvPr/>
          </p:nvSpPr>
          <p:spPr>
            <a:xfrm>
              <a:off x="5307800" y="264627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4" name="Google Shape;3294;p23"/>
            <p:cNvSpPr/>
            <p:nvPr/>
          </p:nvSpPr>
          <p:spPr>
            <a:xfrm>
              <a:off x="5307800" y="27968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5" name="Google Shape;3295;p23"/>
            <p:cNvSpPr/>
            <p:nvPr/>
          </p:nvSpPr>
          <p:spPr>
            <a:xfrm>
              <a:off x="5307800" y="294730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6" name="Google Shape;3296;p23"/>
            <p:cNvSpPr/>
            <p:nvPr/>
          </p:nvSpPr>
          <p:spPr>
            <a:xfrm>
              <a:off x="5307800" y="30978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7" name="Google Shape;3297;p23"/>
            <p:cNvSpPr/>
            <p:nvPr/>
          </p:nvSpPr>
          <p:spPr>
            <a:xfrm>
              <a:off x="5307800" y="32483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8" name="Google Shape;3298;p23"/>
            <p:cNvSpPr/>
            <p:nvPr/>
          </p:nvSpPr>
          <p:spPr>
            <a:xfrm>
              <a:off x="5307800" y="33988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9" name="Google Shape;3299;p23"/>
            <p:cNvSpPr/>
            <p:nvPr/>
          </p:nvSpPr>
          <p:spPr>
            <a:xfrm>
              <a:off x="5307800" y="35493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0" name="Google Shape;3300;p23"/>
            <p:cNvSpPr/>
            <p:nvPr/>
          </p:nvSpPr>
          <p:spPr>
            <a:xfrm>
              <a:off x="5307800" y="369987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1" name="Google Shape;3301;p23"/>
            <p:cNvSpPr/>
            <p:nvPr/>
          </p:nvSpPr>
          <p:spPr>
            <a:xfrm>
              <a:off x="5307800" y="38503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2" name="Google Shape;3302;p23"/>
            <p:cNvSpPr/>
            <p:nvPr/>
          </p:nvSpPr>
          <p:spPr>
            <a:xfrm>
              <a:off x="5307800" y="4000875"/>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3" name="Google Shape;3303;p23"/>
            <p:cNvSpPr/>
            <p:nvPr/>
          </p:nvSpPr>
          <p:spPr>
            <a:xfrm>
              <a:off x="5307800" y="4151400"/>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4" name="Google Shape;3304;p23"/>
            <p:cNvSpPr/>
            <p:nvPr/>
          </p:nvSpPr>
          <p:spPr>
            <a:xfrm>
              <a:off x="5307800" y="430190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5" name="Google Shape;3305;p23"/>
            <p:cNvSpPr/>
            <p:nvPr/>
          </p:nvSpPr>
          <p:spPr>
            <a:xfrm>
              <a:off x="5307800" y="4452425"/>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6" name="Google Shape;3306;p23"/>
            <p:cNvSpPr/>
            <p:nvPr/>
          </p:nvSpPr>
          <p:spPr>
            <a:xfrm>
              <a:off x="5307800" y="460292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7" name="Google Shape;3307;p23"/>
            <p:cNvSpPr/>
            <p:nvPr/>
          </p:nvSpPr>
          <p:spPr>
            <a:xfrm>
              <a:off x="5307800" y="4753450"/>
              <a:ext cx="121425" cy="121400"/>
            </a:xfrm>
            <a:custGeom>
              <a:rect b="b" l="l" r="r" t="t"/>
              <a:pathLst>
                <a:path extrusionOk="0" h="4856" w="4857">
                  <a:moveTo>
                    <a:pt x="1" y="0"/>
                  </a:moveTo>
                  <a:lnTo>
                    <a:pt x="1"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8" name="Google Shape;3308;p23"/>
            <p:cNvSpPr/>
            <p:nvPr/>
          </p:nvSpPr>
          <p:spPr>
            <a:xfrm>
              <a:off x="5307800" y="4903950"/>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9" name="Google Shape;3309;p23"/>
            <p:cNvSpPr/>
            <p:nvPr/>
          </p:nvSpPr>
          <p:spPr>
            <a:xfrm>
              <a:off x="5307800" y="5054450"/>
              <a:ext cx="121425" cy="121425"/>
            </a:xfrm>
            <a:custGeom>
              <a:rect b="b" l="l" r="r" t="t"/>
              <a:pathLst>
                <a:path extrusionOk="0" h="4857"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0" name="Google Shape;3310;p23"/>
            <p:cNvSpPr/>
            <p:nvPr/>
          </p:nvSpPr>
          <p:spPr>
            <a:xfrm>
              <a:off x="5307800" y="5204975"/>
              <a:ext cx="121425" cy="121400"/>
            </a:xfrm>
            <a:custGeom>
              <a:rect b="b" l="l" r="r" t="t"/>
              <a:pathLst>
                <a:path extrusionOk="0" h="4856" w="4857">
                  <a:moveTo>
                    <a:pt x="1" y="0"/>
                  </a:moveTo>
                  <a:lnTo>
                    <a:pt x="1"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1" name="Google Shape;3311;p23"/>
            <p:cNvSpPr/>
            <p:nvPr/>
          </p:nvSpPr>
          <p:spPr>
            <a:xfrm>
              <a:off x="5307800" y="5355475"/>
              <a:ext cx="121425" cy="121400"/>
            </a:xfrm>
            <a:custGeom>
              <a:rect b="b" l="l" r="r" t="t"/>
              <a:pathLst>
                <a:path extrusionOk="0" h="4856" w="4857">
                  <a:moveTo>
                    <a:pt x="1" y="1"/>
                  </a:moveTo>
                  <a:lnTo>
                    <a:pt x="1"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2" name="Google Shape;3312;p23"/>
            <p:cNvSpPr/>
            <p:nvPr/>
          </p:nvSpPr>
          <p:spPr>
            <a:xfrm>
              <a:off x="5458325" y="23812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3" name="Google Shape;3313;p23"/>
            <p:cNvSpPr/>
            <p:nvPr/>
          </p:nvSpPr>
          <p:spPr>
            <a:xfrm>
              <a:off x="5458325" y="539125"/>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4" name="Google Shape;3314;p23"/>
            <p:cNvSpPr/>
            <p:nvPr/>
          </p:nvSpPr>
          <p:spPr>
            <a:xfrm>
              <a:off x="5458325" y="9906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5" name="Google Shape;3315;p23"/>
            <p:cNvSpPr/>
            <p:nvPr/>
          </p:nvSpPr>
          <p:spPr>
            <a:xfrm>
              <a:off x="5458325" y="11411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6" name="Google Shape;3316;p23"/>
            <p:cNvSpPr/>
            <p:nvPr/>
          </p:nvSpPr>
          <p:spPr>
            <a:xfrm>
              <a:off x="5458325" y="14422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7" name="Google Shape;3317;p23"/>
            <p:cNvSpPr/>
            <p:nvPr/>
          </p:nvSpPr>
          <p:spPr>
            <a:xfrm>
              <a:off x="5458325" y="1592700"/>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8" name="Google Shape;3318;p23"/>
            <p:cNvSpPr/>
            <p:nvPr/>
          </p:nvSpPr>
          <p:spPr>
            <a:xfrm>
              <a:off x="5458325" y="2194750"/>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9" name="Google Shape;3319;p23"/>
            <p:cNvSpPr/>
            <p:nvPr/>
          </p:nvSpPr>
          <p:spPr>
            <a:xfrm>
              <a:off x="5458325" y="23452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0" name="Google Shape;3320;p23"/>
            <p:cNvSpPr/>
            <p:nvPr/>
          </p:nvSpPr>
          <p:spPr>
            <a:xfrm>
              <a:off x="5458325" y="24957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1" name="Google Shape;3321;p23"/>
            <p:cNvSpPr/>
            <p:nvPr/>
          </p:nvSpPr>
          <p:spPr>
            <a:xfrm>
              <a:off x="5458325" y="2646275"/>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2" name="Google Shape;3322;p23"/>
            <p:cNvSpPr/>
            <p:nvPr/>
          </p:nvSpPr>
          <p:spPr>
            <a:xfrm>
              <a:off x="5458325" y="2947300"/>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3" name="Google Shape;3323;p23"/>
            <p:cNvSpPr/>
            <p:nvPr/>
          </p:nvSpPr>
          <p:spPr>
            <a:xfrm>
              <a:off x="5458325" y="32483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4" name="Google Shape;3324;p23"/>
            <p:cNvSpPr/>
            <p:nvPr/>
          </p:nvSpPr>
          <p:spPr>
            <a:xfrm>
              <a:off x="5458325" y="33988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5" name="Google Shape;3325;p23"/>
            <p:cNvSpPr/>
            <p:nvPr/>
          </p:nvSpPr>
          <p:spPr>
            <a:xfrm>
              <a:off x="5458325" y="3699875"/>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6" name="Google Shape;3326;p23"/>
            <p:cNvSpPr/>
            <p:nvPr/>
          </p:nvSpPr>
          <p:spPr>
            <a:xfrm>
              <a:off x="5458325" y="38503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7" name="Google Shape;3327;p23"/>
            <p:cNvSpPr/>
            <p:nvPr/>
          </p:nvSpPr>
          <p:spPr>
            <a:xfrm>
              <a:off x="5458325" y="4000875"/>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8" name="Google Shape;3328;p23"/>
            <p:cNvSpPr/>
            <p:nvPr/>
          </p:nvSpPr>
          <p:spPr>
            <a:xfrm>
              <a:off x="5458325" y="4151400"/>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9" name="Google Shape;3329;p23"/>
            <p:cNvSpPr/>
            <p:nvPr/>
          </p:nvSpPr>
          <p:spPr>
            <a:xfrm>
              <a:off x="5458325" y="460292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0" name="Google Shape;3330;p23"/>
            <p:cNvSpPr/>
            <p:nvPr/>
          </p:nvSpPr>
          <p:spPr>
            <a:xfrm>
              <a:off x="5458325" y="4753450"/>
              <a:ext cx="121400" cy="121400"/>
            </a:xfrm>
            <a:custGeom>
              <a:rect b="b" l="l" r="r" t="t"/>
              <a:pathLst>
                <a:path extrusionOk="0" h="4856" w="4856">
                  <a:moveTo>
                    <a:pt x="0" y="0"/>
                  </a:moveTo>
                  <a:lnTo>
                    <a:pt x="0" y="4855"/>
                  </a:lnTo>
                  <a:lnTo>
                    <a:pt x="4856" y="4855"/>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1" name="Google Shape;3331;p23"/>
            <p:cNvSpPr/>
            <p:nvPr/>
          </p:nvSpPr>
          <p:spPr>
            <a:xfrm>
              <a:off x="5458325" y="5054450"/>
              <a:ext cx="121400" cy="121425"/>
            </a:xfrm>
            <a:custGeom>
              <a:rect b="b" l="l" r="r" t="t"/>
              <a:pathLst>
                <a:path extrusionOk="0" h="4857"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2" name="Google Shape;3332;p23"/>
            <p:cNvSpPr/>
            <p:nvPr/>
          </p:nvSpPr>
          <p:spPr>
            <a:xfrm>
              <a:off x="5458325" y="5204975"/>
              <a:ext cx="121400" cy="121400"/>
            </a:xfrm>
            <a:custGeom>
              <a:rect b="b" l="l" r="r" t="t"/>
              <a:pathLst>
                <a:path extrusionOk="0" h="4856" w="4856">
                  <a:moveTo>
                    <a:pt x="0" y="0"/>
                  </a:moveTo>
                  <a:lnTo>
                    <a:pt x="0" y="4856"/>
                  </a:lnTo>
                  <a:lnTo>
                    <a:pt x="4856" y="4856"/>
                  </a:lnTo>
                  <a:lnTo>
                    <a:pt x="4856"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3" name="Google Shape;3333;p23"/>
            <p:cNvSpPr/>
            <p:nvPr/>
          </p:nvSpPr>
          <p:spPr>
            <a:xfrm>
              <a:off x="5458325" y="5355475"/>
              <a:ext cx="121400" cy="121400"/>
            </a:xfrm>
            <a:custGeom>
              <a:rect b="b" l="l" r="r" t="t"/>
              <a:pathLst>
                <a:path extrusionOk="0" h="4856" w="4856">
                  <a:moveTo>
                    <a:pt x="0" y="1"/>
                  </a:moveTo>
                  <a:lnTo>
                    <a:pt x="0" y="4856"/>
                  </a:lnTo>
                  <a:lnTo>
                    <a:pt x="4856" y="4856"/>
                  </a:lnTo>
                  <a:lnTo>
                    <a:pt x="4856"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34" name="Google Shape;3334;p23"/>
          <p:cNvGrpSpPr/>
          <p:nvPr/>
        </p:nvGrpSpPr>
        <p:grpSpPr>
          <a:xfrm rot="10800000">
            <a:off x="7828571" y="28707"/>
            <a:ext cx="1140783" cy="5086302"/>
            <a:chOff x="5458325" y="238125"/>
            <a:chExt cx="1174975" cy="5238750"/>
          </a:xfrm>
        </p:grpSpPr>
        <p:sp>
          <p:nvSpPr>
            <p:cNvPr id="3335" name="Google Shape;3335;p23"/>
            <p:cNvSpPr/>
            <p:nvPr/>
          </p:nvSpPr>
          <p:spPr>
            <a:xfrm>
              <a:off x="5458325" y="388625"/>
              <a:ext cx="121400" cy="121400"/>
            </a:xfrm>
            <a:custGeom>
              <a:rect b="b" l="l" r="r" t="t"/>
              <a:pathLst>
                <a:path extrusionOk="0" h="4856" w="4856">
                  <a:moveTo>
                    <a:pt x="0" y="0"/>
                  </a:moveTo>
                  <a:lnTo>
                    <a:pt x="0"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6" name="Google Shape;3336;p23"/>
            <p:cNvSpPr/>
            <p:nvPr/>
          </p:nvSpPr>
          <p:spPr>
            <a:xfrm>
              <a:off x="5458325" y="68965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7" name="Google Shape;3337;p23"/>
            <p:cNvSpPr/>
            <p:nvPr/>
          </p:nvSpPr>
          <p:spPr>
            <a:xfrm>
              <a:off x="5458325" y="840150"/>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8" name="Google Shape;3338;p23"/>
            <p:cNvSpPr/>
            <p:nvPr/>
          </p:nvSpPr>
          <p:spPr>
            <a:xfrm>
              <a:off x="5458325" y="129170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9" name="Google Shape;3339;p23"/>
            <p:cNvSpPr/>
            <p:nvPr/>
          </p:nvSpPr>
          <p:spPr>
            <a:xfrm>
              <a:off x="5458325" y="1743225"/>
              <a:ext cx="121400" cy="121400"/>
            </a:xfrm>
            <a:custGeom>
              <a:rect b="b" l="l" r="r" t="t"/>
              <a:pathLst>
                <a:path extrusionOk="0" h="4856" w="4856">
                  <a:moveTo>
                    <a:pt x="0" y="0"/>
                  </a:moveTo>
                  <a:lnTo>
                    <a:pt x="0"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0" name="Google Shape;3340;p23"/>
            <p:cNvSpPr/>
            <p:nvPr/>
          </p:nvSpPr>
          <p:spPr>
            <a:xfrm>
              <a:off x="5458325" y="1893725"/>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1" name="Google Shape;3341;p23"/>
            <p:cNvSpPr/>
            <p:nvPr/>
          </p:nvSpPr>
          <p:spPr>
            <a:xfrm>
              <a:off x="5458325" y="2044250"/>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2" name="Google Shape;3342;p23"/>
            <p:cNvSpPr/>
            <p:nvPr/>
          </p:nvSpPr>
          <p:spPr>
            <a:xfrm>
              <a:off x="5458325" y="2796800"/>
              <a:ext cx="121400" cy="121400"/>
            </a:xfrm>
            <a:custGeom>
              <a:rect b="b" l="l" r="r" t="t"/>
              <a:pathLst>
                <a:path extrusionOk="0" h="4856" w="4856">
                  <a:moveTo>
                    <a:pt x="0" y="0"/>
                  </a:moveTo>
                  <a:lnTo>
                    <a:pt x="0"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3" name="Google Shape;3343;p23"/>
            <p:cNvSpPr/>
            <p:nvPr/>
          </p:nvSpPr>
          <p:spPr>
            <a:xfrm>
              <a:off x="5458325" y="3097825"/>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4" name="Google Shape;3344;p23"/>
            <p:cNvSpPr/>
            <p:nvPr/>
          </p:nvSpPr>
          <p:spPr>
            <a:xfrm>
              <a:off x="5458325" y="3549350"/>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5" name="Google Shape;3345;p23"/>
            <p:cNvSpPr/>
            <p:nvPr/>
          </p:nvSpPr>
          <p:spPr>
            <a:xfrm>
              <a:off x="5458325" y="4301900"/>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6" name="Google Shape;3346;p23"/>
            <p:cNvSpPr/>
            <p:nvPr/>
          </p:nvSpPr>
          <p:spPr>
            <a:xfrm>
              <a:off x="5458325" y="4452425"/>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7" name="Google Shape;3347;p23"/>
            <p:cNvSpPr/>
            <p:nvPr/>
          </p:nvSpPr>
          <p:spPr>
            <a:xfrm>
              <a:off x="5458325" y="4903950"/>
              <a:ext cx="121400" cy="121400"/>
            </a:xfrm>
            <a:custGeom>
              <a:rect b="b" l="l" r="r" t="t"/>
              <a:pathLst>
                <a:path extrusionOk="0" h="4856" w="4856">
                  <a:moveTo>
                    <a:pt x="0" y="1"/>
                  </a:moveTo>
                  <a:lnTo>
                    <a:pt x="0"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8" name="Google Shape;3348;p23"/>
            <p:cNvSpPr/>
            <p:nvPr/>
          </p:nvSpPr>
          <p:spPr>
            <a:xfrm>
              <a:off x="5608825" y="2381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9" name="Google Shape;3349;p23"/>
            <p:cNvSpPr/>
            <p:nvPr/>
          </p:nvSpPr>
          <p:spPr>
            <a:xfrm>
              <a:off x="5608825" y="53912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0" name="Google Shape;3350;p23"/>
            <p:cNvSpPr/>
            <p:nvPr/>
          </p:nvSpPr>
          <p:spPr>
            <a:xfrm>
              <a:off x="5608825" y="6896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1" name="Google Shape;3351;p23"/>
            <p:cNvSpPr/>
            <p:nvPr/>
          </p:nvSpPr>
          <p:spPr>
            <a:xfrm>
              <a:off x="5608825" y="8401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2" name="Google Shape;3352;p23"/>
            <p:cNvSpPr/>
            <p:nvPr/>
          </p:nvSpPr>
          <p:spPr>
            <a:xfrm>
              <a:off x="5608825" y="9906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3" name="Google Shape;3353;p23"/>
            <p:cNvSpPr/>
            <p:nvPr/>
          </p:nvSpPr>
          <p:spPr>
            <a:xfrm>
              <a:off x="5608825" y="11411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4" name="Google Shape;3354;p23"/>
            <p:cNvSpPr/>
            <p:nvPr/>
          </p:nvSpPr>
          <p:spPr>
            <a:xfrm>
              <a:off x="5608825" y="129170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5" name="Google Shape;3355;p23"/>
            <p:cNvSpPr/>
            <p:nvPr/>
          </p:nvSpPr>
          <p:spPr>
            <a:xfrm>
              <a:off x="5608825" y="14422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6" name="Google Shape;3356;p23"/>
            <p:cNvSpPr/>
            <p:nvPr/>
          </p:nvSpPr>
          <p:spPr>
            <a:xfrm>
              <a:off x="5608825" y="15927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7" name="Google Shape;3357;p23"/>
            <p:cNvSpPr/>
            <p:nvPr/>
          </p:nvSpPr>
          <p:spPr>
            <a:xfrm>
              <a:off x="5608825" y="174322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8" name="Google Shape;3358;p23"/>
            <p:cNvSpPr/>
            <p:nvPr/>
          </p:nvSpPr>
          <p:spPr>
            <a:xfrm>
              <a:off x="5608825" y="18937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9" name="Google Shape;3359;p23"/>
            <p:cNvSpPr/>
            <p:nvPr/>
          </p:nvSpPr>
          <p:spPr>
            <a:xfrm>
              <a:off x="5608825" y="20442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0" name="Google Shape;3360;p23"/>
            <p:cNvSpPr/>
            <p:nvPr/>
          </p:nvSpPr>
          <p:spPr>
            <a:xfrm>
              <a:off x="5608825" y="21947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1" name="Google Shape;3361;p23"/>
            <p:cNvSpPr/>
            <p:nvPr/>
          </p:nvSpPr>
          <p:spPr>
            <a:xfrm>
              <a:off x="5608825" y="24957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2" name="Google Shape;3362;p23"/>
            <p:cNvSpPr/>
            <p:nvPr/>
          </p:nvSpPr>
          <p:spPr>
            <a:xfrm>
              <a:off x="5608825" y="264627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3" name="Google Shape;3363;p23"/>
            <p:cNvSpPr/>
            <p:nvPr/>
          </p:nvSpPr>
          <p:spPr>
            <a:xfrm>
              <a:off x="5608825" y="294730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4" name="Google Shape;3364;p23"/>
            <p:cNvSpPr/>
            <p:nvPr/>
          </p:nvSpPr>
          <p:spPr>
            <a:xfrm>
              <a:off x="5608825" y="30978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5" name="Google Shape;3365;p23"/>
            <p:cNvSpPr/>
            <p:nvPr/>
          </p:nvSpPr>
          <p:spPr>
            <a:xfrm>
              <a:off x="5608825" y="32483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6" name="Google Shape;3366;p23"/>
            <p:cNvSpPr/>
            <p:nvPr/>
          </p:nvSpPr>
          <p:spPr>
            <a:xfrm>
              <a:off x="5608825" y="33988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7" name="Google Shape;3367;p23"/>
            <p:cNvSpPr/>
            <p:nvPr/>
          </p:nvSpPr>
          <p:spPr>
            <a:xfrm>
              <a:off x="5608825" y="35493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8" name="Google Shape;3368;p23"/>
            <p:cNvSpPr/>
            <p:nvPr/>
          </p:nvSpPr>
          <p:spPr>
            <a:xfrm>
              <a:off x="5608825" y="369987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9" name="Google Shape;3369;p23"/>
            <p:cNvSpPr/>
            <p:nvPr/>
          </p:nvSpPr>
          <p:spPr>
            <a:xfrm>
              <a:off x="5608825" y="385037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0" name="Google Shape;3370;p23"/>
            <p:cNvSpPr/>
            <p:nvPr/>
          </p:nvSpPr>
          <p:spPr>
            <a:xfrm>
              <a:off x="5608825" y="400087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1" name="Google Shape;3371;p23"/>
            <p:cNvSpPr/>
            <p:nvPr/>
          </p:nvSpPr>
          <p:spPr>
            <a:xfrm>
              <a:off x="5608825" y="430190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2" name="Google Shape;3372;p23"/>
            <p:cNvSpPr/>
            <p:nvPr/>
          </p:nvSpPr>
          <p:spPr>
            <a:xfrm>
              <a:off x="5608825" y="4452425"/>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3" name="Google Shape;3373;p23"/>
            <p:cNvSpPr/>
            <p:nvPr/>
          </p:nvSpPr>
          <p:spPr>
            <a:xfrm>
              <a:off x="5608825" y="46029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4" name="Google Shape;3374;p23"/>
            <p:cNvSpPr/>
            <p:nvPr/>
          </p:nvSpPr>
          <p:spPr>
            <a:xfrm>
              <a:off x="5608825" y="47534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5" name="Google Shape;3375;p23"/>
            <p:cNvSpPr/>
            <p:nvPr/>
          </p:nvSpPr>
          <p:spPr>
            <a:xfrm>
              <a:off x="5608825" y="4903950"/>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6" name="Google Shape;3376;p23"/>
            <p:cNvSpPr/>
            <p:nvPr/>
          </p:nvSpPr>
          <p:spPr>
            <a:xfrm>
              <a:off x="5608825" y="5054450"/>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7" name="Google Shape;3377;p23"/>
            <p:cNvSpPr/>
            <p:nvPr/>
          </p:nvSpPr>
          <p:spPr>
            <a:xfrm>
              <a:off x="5608825" y="520497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8" name="Google Shape;3378;p23"/>
            <p:cNvSpPr/>
            <p:nvPr/>
          </p:nvSpPr>
          <p:spPr>
            <a:xfrm>
              <a:off x="5608825" y="535547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9" name="Google Shape;3379;p23"/>
            <p:cNvSpPr/>
            <p:nvPr/>
          </p:nvSpPr>
          <p:spPr>
            <a:xfrm>
              <a:off x="5759350" y="23812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0" name="Google Shape;3380;p23"/>
            <p:cNvSpPr/>
            <p:nvPr/>
          </p:nvSpPr>
          <p:spPr>
            <a:xfrm>
              <a:off x="5759350" y="8401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1" name="Google Shape;3381;p23"/>
            <p:cNvSpPr/>
            <p:nvPr/>
          </p:nvSpPr>
          <p:spPr>
            <a:xfrm>
              <a:off x="5759350" y="11411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2" name="Google Shape;3382;p23"/>
            <p:cNvSpPr/>
            <p:nvPr/>
          </p:nvSpPr>
          <p:spPr>
            <a:xfrm>
              <a:off x="5759350" y="1442200"/>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3" name="Google Shape;3383;p23"/>
            <p:cNvSpPr/>
            <p:nvPr/>
          </p:nvSpPr>
          <p:spPr>
            <a:xfrm>
              <a:off x="5759350" y="189372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4" name="Google Shape;3384;p23"/>
            <p:cNvSpPr/>
            <p:nvPr/>
          </p:nvSpPr>
          <p:spPr>
            <a:xfrm>
              <a:off x="5759350" y="24957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5" name="Google Shape;3385;p23"/>
            <p:cNvSpPr/>
            <p:nvPr/>
          </p:nvSpPr>
          <p:spPr>
            <a:xfrm>
              <a:off x="5759350" y="2646275"/>
              <a:ext cx="121400" cy="121425"/>
            </a:xfrm>
            <a:custGeom>
              <a:rect b="b" l="l" r="r" t="t"/>
              <a:pathLst>
                <a:path extrusionOk="0" h="4857"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6" name="Google Shape;3386;p23"/>
            <p:cNvSpPr/>
            <p:nvPr/>
          </p:nvSpPr>
          <p:spPr>
            <a:xfrm>
              <a:off x="5759350" y="3699875"/>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7" name="Google Shape;3387;p23"/>
            <p:cNvSpPr/>
            <p:nvPr/>
          </p:nvSpPr>
          <p:spPr>
            <a:xfrm>
              <a:off x="5759350" y="4151400"/>
              <a:ext cx="121400" cy="121400"/>
            </a:xfrm>
            <a:custGeom>
              <a:rect b="b" l="l" r="r" t="t"/>
              <a:pathLst>
                <a:path extrusionOk="0" h="4856" w="4856">
                  <a:moveTo>
                    <a:pt x="0" y="0"/>
                  </a:moveTo>
                  <a:lnTo>
                    <a:pt x="0" y="4856"/>
                  </a:lnTo>
                  <a:lnTo>
                    <a:pt x="4855" y="4856"/>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8" name="Google Shape;3388;p23"/>
            <p:cNvSpPr/>
            <p:nvPr/>
          </p:nvSpPr>
          <p:spPr>
            <a:xfrm>
              <a:off x="5759350" y="4903950"/>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9" name="Google Shape;3389;p23"/>
            <p:cNvSpPr/>
            <p:nvPr/>
          </p:nvSpPr>
          <p:spPr>
            <a:xfrm>
              <a:off x="5759350" y="5355475"/>
              <a:ext cx="121400" cy="121400"/>
            </a:xfrm>
            <a:custGeom>
              <a:rect b="b" l="l" r="r" t="t"/>
              <a:pathLst>
                <a:path extrusionOk="0" h="4856" w="4856">
                  <a:moveTo>
                    <a:pt x="0" y="1"/>
                  </a:moveTo>
                  <a:lnTo>
                    <a:pt x="0" y="4856"/>
                  </a:lnTo>
                  <a:lnTo>
                    <a:pt x="4855" y="4856"/>
                  </a:lnTo>
                  <a:lnTo>
                    <a:pt x="485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0" name="Google Shape;3390;p23"/>
            <p:cNvSpPr/>
            <p:nvPr/>
          </p:nvSpPr>
          <p:spPr>
            <a:xfrm>
              <a:off x="5909850" y="689650"/>
              <a:ext cx="121400" cy="121400"/>
            </a:xfrm>
            <a:custGeom>
              <a:rect b="b" l="l" r="r" t="t"/>
              <a:pathLst>
                <a:path extrusionOk="0" h="4856" w="4856">
                  <a:moveTo>
                    <a:pt x="1" y="0"/>
                  </a:moveTo>
                  <a:lnTo>
                    <a:pt x="1"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1" name="Google Shape;3391;p23"/>
            <p:cNvSpPr/>
            <p:nvPr/>
          </p:nvSpPr>
          <p:spPr>
            <a:xfrm>
              <a:off x="5909850" y="1893725"/>
              <a:ext cx="121400" cy="121400"/>
            </a:xfrm>
            <a:custGeom>
              <a:rect b="b" l="l" r="r" t="t"/>
              <a:pathLst>
                <a:path extrusionOk="0" h="4856"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2" name="Google Shape;3392;p23"/>
            <p:cNvSpPr/>
            <p:nvPr/>
          </p:nvSpPr>
          <p:spPr>
            <a:xfrm>
              <a:off x="5909850" y="2796800"/>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3" name="Google Shape;3393;p23"/>
            <p:cNvSpPr/>
            <p:nvPr/>
          </p:nvSpPr>
          <p:spPr>
            <a:xfrm>
              <a:off x="6060375" y="4753450"/>
              <a:ext cx="121400" cy="121400"/>
            </a:xfrm>
            <a:custGeom>
              <a:rect b="b" l="l" r="r" t="t"/>
              <a:pathLst>
                <a:path extrusionOk="0" h="4856" w="4856">
                  <a:moveTo>
                    <a:pt x="0" y="0"/>
                  </a:moveTo>
                  <a:lnTo>
                    <a:pt x="0" y="4855"/>
                  </a:lnTo>
                  <a:lnTo>
                    <a:pt x="4855" y="4855"/>
                  </a:lnTo>
                  <a:lnTo>
                    <a:pt x="4855"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4" name="Google Shape;3394;p23"/>
            <p:cNvSpPr/>
            <p:nvPr/>
          </p:nvSpPr>
          <p:spPr>
            <a:xfrm>
              <a:off x="6210875" y="2646275"/>
              <a:ext cx="121400" cy="121425"/>
            </a:xfrm>
            <a:custGeom>
              <a:rect b="b" l="l" r="r" t="t"/>
              <a:pathLst>
                <a:path extrusionOk="0" h="4857" w="4856">
                  <a:moveTo>
                    <a:pt x="1" y="1"/>
                  </a:moveTo>
                  <a:lnTo>
                    <a:pt x="1" y="4856"/>
                  </a:lnTo>
                  <a:lnTo>
                    <a:pt x="4856" y="4856"/>
                  </a:lnTo>
                  <a:lnTo>
                    <a:pt x="4856"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5" name="Google Shape;3395;p23"/>
            <p:cNvSpPr/>
            <p:nvPr/>
          </p:nvSpPr>
          <p:spPr>
            <a:xfrm>
              <a:off x="6210875" y="5204975"/>
              <a:ext cx="121400" cy="121400"/>
            </a:xfrm>
            <a:custGeom>
              <a:rect b="b" l="l" r="r" t="t"/>
              <a:pathLst>
                <a:path extrusionOk="0" h="4856" w="4856">
                  <a:moveTo>
                    <a:pt x="1" y="0"/>
                  </a:moveTo>
                  <a:lnTo>
                    <a:pt x="1" y="4856"/>
                  </a:lnTo>
                  <a:lnTo>
                    <a:pt x="4856" y="4856"/>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6" name="Google Shape;3396;p23"/>
            <p:cNvSpPr/>
            <p:nvPr/>
          </p:nvSpPr>
          <p:spPr>
            <a:xfrm>
              <a:off x="6511900" y="990675"/>
              <a:ext cx="121400" cy="121400"/>
            </a:xfrm>
            <a:custGeom>
              <a:rect b="b" l="l" r="r" t="t"/>
              <a:pathLst>
                <a:path extrusionOk="0" h="4856" w="4856">
                  <a:moveTo>
                    <a:pt x="0" y="0"/>
                  </a:moveTo>
                  <a:lnTo>
                    <a:pt x="0" y="4855"/>
                  </a:lnTo>
                  <a:lnTo>
                    <a:pt x="4856" y="4855"/>
                  </a:lnTo>
                  <a:lnTo>
                    <a:pt x="485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397" name="Google Shape;3397;p23"/>
          <p:cNvGrpSpPr/>
          <p:nvPr/>
        </p:nvGrpSpPr>
        <p:grpSpPr>
          <a:xfrm rot="10800000">
            <a:off x="7682451" y="28707"/>
            <a:ext cx="994639" cy="4940182"/>
            <a:chOff x="5759350" y="388625"/>
            <a:chExt cx="1024450" cy="5088250"/>
          </a:xfrm>
        </p:grpSpPr>
        <p:sp>
          <p:nvSpPr>
            <p:cNvPr id="3398" name="Google Shape;3398;p23"/>
            <p:cNvSpPr/>
            <p:nvPr/>
          </p:nvSpPr>
          <p:spPr>
            <a:xfrm>
              <a:off x="5759350" y="53912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9" name="Google Shape;3399;p23"/>
            <p:cNvSpPr/>
            <p:nvPr/>
          </p:nvSpPr>
          <p:spPr>
            <a:xfrm>
              <a:off x="5759350" y="129170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0" name="Google Shape;3400;p23"/>
            <p:cNvSpPr/>
            <p:nvPr/>
          </p:nvSpPr>
          <p:spPr>
            <a:xfrm>
              <a:off x="5759350" y="27968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1" name="Google Shape;3401;p23"/>
            <p:cNvSpPr/>
            <p:nvPr/>
          </p:nvSpPr>
          <p:spPr>
            <a:xfrm>
              <a:off x="5759350" y="33988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2" name="Google Shape;3402;p23"/>
            <p:cNvSpPr/>
            <p:nvPr/>
          </p:nvSpPr>
          <p:spPr>
            <a:xfrm>
              <a:off x="5759350" y="35493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3" name="Google Shape;3403;p23"/>
            <p:cNvSpPr/>
            <p:nvPr/>
          </p:nvSpPr>
          <p:spPr>
            <a:xfrm>
              <a:off x="5759350" y="430190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4" name="Google Shape;3404;p23"/>
            <p:cNvSpPr/>
            <p:nvPr/>
          </p:nvSpPr>
          <p:spPr>
            <a:xfrm>
              <a:off x="5759350" y="52049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5" name="Google Shape;3405;p23"/>
            <p:cNvSpPr/>
            <p:nvPr/>
          </p:nvSpPr>
          <p:spPr>
            <a:xfrm>
              <a:off x="5909850" y="38862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6" name="Google Shape;3406;p23"/>
            <p:cNvSpPr/>
            <p:nvPr/>
          </p:nvSpPr>
          <p:spPr>
            <a:xfrm>
              <a:off x="5909850" y="11411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7" name="Google Shape;3407;p23"/>
            <p:cNvSpPr/>
            <p:nvPr/>
          </p:nvSpPr>
          <p:spPr>
            <a:xfrm>
              <a:off x="5909850" y="129170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8" name="Google Shape;3408;p23"/>
            <p:cNvSpPr/>
            <p:nvPr/>
          </p:nvSpPr>
          <p:spPr>
            <a:xfrm>
              <a:off x="5909850" y="14422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9" name="Google Shape;3409;p23"/>
            <p:cNvSpPr/>
            <p:nvPr/>
          </p:nvSpPr>
          <p:spPr>
            <a:xfrm>
              <a:off x="5909850" y="174322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0" name="Google Shape;3410;p23"/>
            <p:cNvSpPr/>
            <p:nvPr/>
          </p:nvSpPr>
          <p:spPr>
            <a:xfrm>
              <a:off x="5909850" y="20442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1" name="Google Shape;3411;p23"/>
            <p:cNvSpPr/>
            <p:nvPr/>
          </p:nvSpPr>
          <p:spPr>
            <a:xfrm>
              <a:off x="5909850" y="264627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2" name="Google Shape;3412;p23"/>
            <p:cNvSpPr/>
            <p:nvPr/>
          </p:nvSpPr>
          <p:spPr>
            <a:xfrm>
              <a:off x="5909850" y="294730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3" name="Google Shape;3413;p23"/>
            <p:cNvSpPr/>
            <p:nvPr/>
          </p:nvSpPr>
          <p:spPr>
            <a:xfrm>
              <a:off x="5909850" y="309782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4" name="Google Shape;3414;p23"/>
            <p:cNvSpPr/>
            <p:nvPr/>
          </p:nvSpPr>
          <p:spPr>
            <a:xfrm>
              <a:off x="5909850" y="324832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5" name="Google Shape;3415;p23"/>
            <p:cNvSpPr/>
            <p:nvPr/>
          </p:nvSpPr>
          <p:spPr>
            <a:xfrm>
              <a:off x="5909850" y="35493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6" name="Google Shape;3416;p23"/>
            <p:cNvSpPr/>
            <p:nvPr/>
          </p:nvSpPr>
          <p:spPr>
            <a:xfrm>
              <a:off x="5909850" y="369987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7" name="Google Shape;3417;p23"/>
            <p:cNvSpPr/>
            <p:nvPr/>
          </p:nvSpPr>
          <p:spPr>
            <a:xfrm>
              <a:off x="5909850" y="385037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8" name="Google Shape;3418;p23"/>
            <p:cNvSpPr/>
            <p:nvPr/>
          </p:nvSpPr>
          <p:spPr>
            <a:xfrm>
              <a:off x="5909850" y="400087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9" name="Google Shape;3419;p23"/>
            <p:cNvSpPr/>
            <p:nvPr/>
          </p:nvSpPr>
          <p:spPr>
            <a:xfrm>
              <a:off x="5909850" y="430190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0" name="Google Shape;3420;p23"/>
            <p:cNvSpPr/>
            <p:nvPr/>
          </p:nvSpPr>
          <p:spPr>
            <a:xfrm>
              <a:off x="5909850" y="445242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1" name="Google Shape;3421;p23"/>
            <p:cNvSpPr/>
            <p:nvPr/>
          </p:nvSpPr>
          <p:spPr>
            <a:xfrm>
              <a:off x="5909850" y="49039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2" name="Google Shape;3422;p23"/>
            <p:cNvSpPr/>
            <p:nvPr/>
          </p:nvSpPr>
          <p:spPr>
            <a:xfrm>
              <a:off x="5909850" y="505445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3" name="Google Shape;3423;p23"/>
            <p:cNvSpPr/>
            <p:nvPr/>
          </p:nvSpPr>
          <p:spPr>
            <a:xfrm>
              <a:off x="5909850" y="5204975"/>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4" name="Google Shape;3424;p23"/>
            <p:cNvSpPr/>
            <p:nvPr/>
          </p:nvSpPr>
          <p:spPr>
            <a:xfrm>
              <a:off x="6060375" y="53912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5" name="Google Shape;3425;p23"/>
            <p:cNvSpPr/>
            <p:nvPr/>
          </p:nvSpPr>
          <p:spPr>
            <a:xfrm>
              <a:off x="6060375" y="6896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6" name="Google Shape;3426;p23"/>
            <p:cNvSpPr/>
            <p:nvPr/>
          </p:nvSpPr>
          <p:spPr>
            <a:xfrm>
              <a:off x="6060375" y="9906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7" name="Google Shape;3427;p23"/>
            <p:cNvSpPr/>
            <p:nvPr/>
          </p:nvSpPr>
          <p:spPr>
            <a:xfrm>
              <a:off x="6060375" y="129170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8" name="Google Shape;3428;p23"/>
            <p:cNvSpPr/>
            <p:nvPr/>
          </p:nvSpPr>
          <p:spPr>
            <a:xfrm>
              <a:off x="6060375" y="14422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9" name="Google Shape;3429;p23"/>
            <p:cNvSpPr/>
            <p:nvPr/>
          </p:nvSpPr>
          <p:spPr>
            <a:xfrm>
              <a:off x="6060375" y="159270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0" name="Google Shape;3430;p23"/>
            <p:cNvSpPr/>
            <p:nvPr/>
          </p:nvSpPr>
          <p:spPr>
            <a:xfrm>
              <a:off x="6060375" y="174322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1" name="Google Shape;3431;p23"/>
            <p:cNvSpPr/>
            <p:nvPr/>
          </p:nvSpPr>
          <p:spPr>
            <a:xfrm>
              <a:off x="6060375" y="21947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2" name="Google Shape;3432;p23"/>
            <p:cNvSpPr/>
            <p:nvPr/>
          </p:nvSpPr>
          <p:spPr>
            <a:xfrm>
              <a:off x="6060375" y="234527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3" name="Google Shape;3433;p23"/>
            <p:cNvSpPr/>
            <p:nvPr/>
          </p:nvSpPr>
          <p:spPr>
            <a:xfrm>
              <a:off x="6060375" y="24957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4" name="Google Shape;3434;p23"/>
            <p:cNvSpPr/>
            <p:nvPr/>
          </p:nvSpPr>
          <p:spPr>
            <a:xfrm>
              <a:off x="6060375" y="2646275"/>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5" name="Google Shape;3435;p23"/>
            <p:cNvSpPr/>
            <p:nvPr/>
          </p:nvSpPr>
          <p:spPr>
            <a:xfrm>
              <a:off x="6060375" y="27968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6" name="Google Shape;3436;p23"/>
            <p:cNvSpPr/>
            <p:nvPr/>
          </p:nvSpPr>
          <p:spPr>
            <a:xfrm>
              <a:off x="6060375" y="294730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7" name="Google Shape;3437;p23"/>
            <p:cNvSpPr/>
            <p:nvPr/>
          </p:nvSpPr>
          <p:spPr>
            <a:xfrm>
              <a:off x="6060375" y="30978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8" name="Google Shape;3438;p23"/>
            <p:cNvSpPr/>
            <p:nvPr/>
          </p:nvSpPr>
          <p:spPr>
            <a:xfrm>
              <a:off x="6060375" y="32483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9" name="Google Shape;3439;p23"/>
            <p:cNvSpPr/>
            <p:nvPr/>
          </p:nvSpPr>
          <p:spPr>
            <a:xfrm>
              <a:off x="6060375" y="3398850"/>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0" name="Google Shape;3440;p23"/>
            <p:cNvSpPr/>
            <p:nvPr/>
          </p:nvSpPr>
          <p:spPr>
            <a:xfrm>
              <a:off x="6060375" y="35493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1" name="Google Shape;3441;p23"/>
            <p:cNvSpPr/>
            <p:nvPr/>
          </p:nvSpPr>
          <p:spPr>
            <a:xfrm>
              <a:off x="6060375" y="38503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2" name="Google Shape;3442;p23"/>
            <p:cNvSpPr/>
            <p:nvPr/>
          </p:nvSpPr>
          <p:spPr>
            <a:xfrm>
              <a:off x="6060375" y="4151400"/>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3" name="Google Shape;3443;p23"/>
            <p:cNvSpPr/>
            <p:nvPr/>
          </p:nvSpPr>
          <p:spPr>
            <a:xfrm>
              <a:off x="6060375" y="430190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4" name="Google Shape;3444;p23"/>
            <p:cNvSpPr/>
            <p:nvPr/>
          </p:nvSpPr>
          <p:spPr>
            <a:xfrm>
              <a:off x="6060375" y="4452425"/>
              <a:ext cx="121400" cy="121400"/>
            </a:xfrm>
            <a:custGeom>
              <a:rect b="b" l="l" r="r" t="t"/>
              <a:pathLst>
                <a:path extrusionOk="0" h="4856" w="4856">
                  <a:moveTo>
                    <a:pt x="0" y="0"/>
                  </a:moveTo>
                  <a:lnTo>
                    <a:pt x="0" y="4855"/>
                  </a:lnTo>
                  <a:lnTo>
                    <a:pt x="4855" y="4855"/>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5" name="Google Shape;3445;p23"/>
            <p:cNvSpPr/>
            <p:nvPr/>
          </p:nvSpPr>
          <p:spPr>
            <a:xfrm>
              <a:off x="6060375" y="460292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6" name="Google Shape;3446;p23"/>
            <p:cNvSpPr/>
            <p:nvPr/>
          </p:nvSpPr>
          <p:spPr>
            <a:xfrm>
              <a:off x="6060375" y="4903950"/>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7" name="Google Shape;3447;p23"/>
            <p:cNvSpPr/>
            <p:nvPr/>
          </p:nvSpPr>
          <p:spPr>
            <a:xfrm>
              <a:off x="6060375" y="5054450"/>
              <a:ext cx="121400" cy="121425"/>
            </a:xfrm>
            <a:custGeom>
              <a:rect b="b" l="l" r="r" t="t"/>
              <a:pathLst>
                <a:path extrusionOk="0" h="4857"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8" name="Google Shape;3448;p23"/>
            <p:cNvSpPr/>
            <p:nvPr/>
          </p:nvSpPr>
          <p:spPr>
            <a:xfrm>
              <a:off x="6060375" y="5204975"/>
              <a:ext cx="121400" cy="121400"/>
            </a:xfrm>
            <a:custGeom>
              <a:rect b="b" l="l" r="r" t="t"/>
              <a:pathLst>
                <a:path extrusionOk="0" h="4856" w="4856">
                  <a:moveTo>
                    <a:pt x="0" y="0"/>
                  </a:moveTo>
                  <a:lnTo>
                    <a:pt x="0" y="4856"/>
                  </a:lnTo>
                  <a:lnTo>
                    <a:pt x="4855" y="4856"/>
                  </a:lnTo>
                  <a:lnTo>
                    <a:pt x="4855"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9" name="Google Shape;3449;p23"/>
            <p:cNvSpPr/>
            <p:nvPr/>
          </p:nvSpPr>
          <p:spPr>
            <a:xfrm>
              <a:off x="6060375" y="5355475"/>
              <a:ext cx="121400" cy="121400"/>
            </a:xfrm>
            <a:custGeom>
              <a:rect b="b" l="l" r="r" t="t"/>
              <a:pathLst>
                <a:path extrusionOk="0" h="4856" w="4856">
                  <a:moveTo>
                    <a:pt x="0" y="1"/>
                  </a:moveTo>
                  <a:lnTo>
                    <a:pt x="0" y="4856"/>
                  </a:lnTo>
                  <a:lnTo>
                    <a:pt x="4855" y="4856"/>
                  </a:lnTo>
                  <a:lnTo>
                    <a:pt x="4855"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0" name="Google Shape;3450;p23"/>
            <p:cNvSpPr/>
            <p:nvPr/>
          </p:nvSpPr>
          <p:spPr>
            <a:xfrm>
              <a:off x="6210875" y="53912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1" name="Google Shape;3451;p23"/>
            <p:cNvSpPr/>
            <p:nvPr/>
          </p:nvSpPr>
          <p:spPr>
            <a:xfrm>
              <a:off x="6210875" y="99067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2" name="Google Shape;3452;p23"/>
            <p:cNvSpPr/>
            <p:nvPr/>
          </p:nvSpPr>
          <p:spPr>
            <a:xfrm>
              <a:off x="6210875" y="11411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3" name="Google Shape;3453;p23"/>
            <p:cNvSpPr/>
            <p:nvPr/>
          </p:nvSpPr>
          <p:spPr>
            <a:xfrm>
              <a:off x="6210875" y="129170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4" name="Google Shape;3454;p23"/>
            <p:cNvSpPr/>
            <p:nvPr/>
          </p:nvSpPr>
          <p:spPr>
            <a:xfrm>
              <a:off x="6210875" y="159270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5" name="Google Shape;3455;p23"/>
            <p:cNvSpPr/>
            <p:nvPr/>
          </p:nvSpPr>
          <p:spPr>
            <a:xfrm>
              <a:off x="6210875" y="189372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6" name="Google Shape;3456;p23"/>
            <p:cNvSpPr/>
            <p:nvPr/>
          </p:nvSpPr>
          <p:spPr>
            <a:xfrm>
              <a:off x="6210875" y="20442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7" name="Google Shape;3457;p23"/>
            <p:cNvSpPr/>
            <p:nvPr/>
          </p:nvSpPr>
          <p:spPr>
            <a:xfrm>
              <a:off x="6210875" y="21947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8" name="Google Shape;3458;p23"/>
            <p:cNvSpPr/>
            <p:nvPr/>
          </p:nvSpPr>
          <p:spPr>
            <a:xfrm>
              <a:off x="6210875" y="249577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9" name="Google Shape;3459;p23"/>
            <p:cNvSpPr/>
            <p:nvPr/>
          </p:nvSpPr>
          <p:spPr>
            <a:xfrm>
              <a:off x="6210875" y="27968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0" name="Google Shape;3460;p23"/>
            <p:cNvSpPr/>
            <p:nvPr/>
          </p:nvSpPr>
          <p:spPr>
            <a:xfrm>
              <a:off x="6210875" y="309782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1" name="Google Shape;3461;p23"/>
            <p:cNvSpPr/>
            <p:nvPr/>
          </p:nvSpPr>
          <p:spPr>
            <a:xfrm>
              <a:off x="6210875" y="33988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2" name="Google Shape;3462;p23"/>
            <p:cNvSpPr/>
            <p:nvPr/>
          </p:nvSpPr>
          <p:spPr>
            <a:xfrm>
              <a:off x="6210875" y="35493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3" name="Google Shape;3463;p23"/>
            <p:cNvSpPr/>
            <p:nvPr/>
          </p:nvSpPr>
          <p:spPr>
            <a:xfrm>
              <a:off x="6210875" y="400087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4" name="Google Shape;3464;p23"/>
            <p:cNvSpPr/>
            <p:nvPr/>
          </p:nvSpPr>
          <p:spPr>
            <a:xfrm>
              <a:off x="6210875" y="4151400"/>
              <a:ext cx="121400" cy="121400"/>
            </a:xfrm>
            <a:custGeom>
              <a:rect b="b" l="l" r="r" t="t"/>
              <a:pathLst>
                <a:path extrusionOk="0" h="4856" w="4856">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5" name="Google Shape;3465;p23"/>
            <p:cNvSpPr/>
            <p:nvPr/>
          </p:nvSpPr>
          <p:spPr>
            <a:xfrm>
              <a:off x="6210875" y="430190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6" name="Google Shape;3466;p23"/>
            <p:cNvSpPr/>
            <p:nvPr/>
          </p:nvSpPr>
          <p:spPr>
            <a:xfrm>
              <a:off x="6210875" y="4452425"/>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7" name="Google Shape;3467;p23"/>
            <p:cNvSpPr/>
            <p:nvPr/>
          </p:nvSpPr>
          <p:spPr>
            <a:xfrm>
              <a:off x="6210875" y="4602925"/>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8" name="Google Shape;3468;p23"/>
            <p:cNvSpPr/>
            <p:nvPr/>
          </p:nvSpPr>
          <p:spPr>
            <a:xfrm>
              <a:off x="6210875" y="4903950"/>
              <a:ext cx="121400" cy="121400"/>
            </a:xfrm>
            <a:custGeom>
              <a:rect b="b" l="l" r="r" t="t"/>
              <a:pathLst>
                <a:path extrusionOk="0" h="4856"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9" name="Google Shape;3469;p23"/>
            <p:cNvSpPr/>
            <p:nvPr/>
          </p:nvSpPr>
          <p:spPr>
            <a:xfrm>
              <a:off x="6210875" y="505445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0" name="Google Shape;3470;p23"/>
            <p:cNvSpPr/>
            <p:nvPr/>
          </p:nvSpPr>
          <p:spPr>
            <a:xfrm>
              <a:off x="6361375" y="38862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1" name="Google Shape;3471;p23"/>
            <p:cNvSpPr/>
            <p:nvPr/>
          </p:nvSpPr>
          <p:spPr>
            <a:xfrm>
              <a:off x="6361375" y="539125"/>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2" name="Google Shape;3472;p23"/>
            <p:cNvSpPr/>
            <p:nvPr/>
          </p:nvSpPr>
          <p:spPr>
            <a:xfrm>
              <a:off x="6361375" y="9906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3" name="Google Shape;3473;p23"/>
            <p:cNvSpPr/>
            <p:nvPr/>
          </p:nvSpPr>
          <p:spPr>
            <a:xfrm>
              <a:off x="6361375" y="129170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4" name="Google Shape;3474;p23"/>
            <p:cNvSpPr/>
            <p:nvPr/>
          </p:nvSpPr>
          <p:spPr>
            <a:xfrm>
              <a:off x="6361375" y="159270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5" name="Google Shape;3475;p23"/>
            <p:cNvSpPr/>
            <p:nvPr/>
          </p:nvSpPr>
          <p:spPr>
            <a:xfrm>
              <a:off x="6361375" y="20442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6" name="Google Shape;3476;p23"/>
            <p:cNvSpPr/>
            <p:nvPr/>
          </p:nvSpPr>
          <p:spPr>
            <a:xfrm>
              <a:off x="6361375" y="23452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7" name="Google Shape;3477;p23"/>
            <p:cNvSpPr/>
            <p:nvPr/>
          </p:nvSpPr>
          <p:spPr>
            <a:xfrm>
              <a:off x="6361375" y="27968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8" name="Google Shape;3478;p23"/>
            <p:cNvSpPr/>
            <p:nvPr/>
          </p:nvSpPr>
          <p:spPr>
            <a:xfrm>
              <a:off x="6361375" y="309782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9" name="Google Shape;3479;p23"/>
            <p:cNvSpPr/>
            <p:nvPr/>
          </p:nvSpPr>
          <p:spPr>
            <a:xfrm>
              <a:off x="6361375" y="3248325"/>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0" name="Google Shape;3480;p23"/>
            <p:cNvSpPr/>
            <p:nvPr/>
          </p:nvSpPr>
          <p:spPr>
            <a:xfrm>
              <a:off x="6361375" y="354935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1" name="Google Shape;3481;p23"/>
            <p:cNvSpPr/>
            <p:nvPr/>
          </p:nvSpPr>
          <p:spPr>
            <a:xfrm>
              <a:off x="6361375" y="3699875"/>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2" name="Google Shape;3482;p23"/>
            <p:cNvSpPr/>
            <p:nvPr/>
          </p:nvSpPr>
          <p:spPr>
            <a:xfrm>
              <a:off x="6361375" y="38503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3" name="Google Shape;3483;p23"/>
            <p:cNvSpPr/>
            <p:nvPr/>
          </p:nvSpPr>
          <p:spPr>
            <a:xfrm>
              <a:off x="6361375" y="4151400"/>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4" name="Google Shape;3484;p23"/>
            <p:cNvSpPr/>
            <p:nvPr/>
          </p:nvSpPr>
          <p:spPr>
            <a:xfrm>
              <a:off x="6361375" y="4301900"/>
              <a:ext cx="121425" cy="121400"/>
            </a:xfrm>
            <a:custGeom>
              <a:rect b="b" l="l" r="r" t="t"/>
              <a:pathLst>
                <a:path extrusionOk="0" h="4856"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5" name="Google Shape;3485;p23"/>
            <p:cNvSpPr/>
            <p:nvPr/>
          </p:nvSpPr>
          <p:spPr>
            <a:xfrm>
              <a:off x="6361375" y="4753450"/>
              <a:ext cx="121425" cy="121400"/>
            </a:xfrm>
            <a:custGeom>
              <a:rect b="b" l="l" r="r" t="t"/>
              <a:pathLst>
                <a:path extrusionOk="0" h="4856" w="4857">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6" name="Google Shape;3486;p23"/>
            <p:cNvSpPr/>
            <p:nvPr/>
          </p:nvSpPr>
          <p:spPr>
            <a:xfrm>
              <a:off x="6361375" y="5054450"/>
              <a:ext cx="121425" cy="121425"/>
            </a:xfrm>
            <a:custGeom>
              <a:rect b="b" l="l" r="r" t="t"/>
              <a:pathLst>
                <a:path extrusionOk="0" h="4857" w="4857">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7" name="Google Shape;3487;p23"/>
            <p:cNvSpPr/>
            <p:nvPr/>
          </p:nvSpPr>
          <p:spPr>
            <a:xfrm>
              <a:off x="6361375" y="5204975"/>
              <a:ext cx="121425" cy="121400"/>
            </a:xfrm>
            <a:custGeom>
              <a:rect b="b" l="l" r="r" t="t"/>
              <a:pathLst>
                <a:path extrusionOk="0" h="4856" w="4857">
                  <a:moveTo>
                    <a:pt x="1" y="0"/>
                  </a:moveTo>
                  <a:lnTo>
                    <a:pt x="1"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8" name="Google Shape;3488;p23"/>
            <p:cNvSpPr/>
            <p:nvPr/>
          </p:nvSpPr>
          <p:spPr>
            <a:xfrm>
              <a:off x="6511900" y="38862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9" name="Google Shape;3489;p23"/>
            <p:cNvSpPr/>
            <p:nvPr/>
          </p:nvSpPr>
          <p:spPr>
            <a:xfrm>
              <a:off x="6511900" y="129170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0" name="Google Shape;3490;p23"/>
            <p:cNvSpPr/>
            <p:nvPr/>
          </p:nvSpPr>
          <p:spPr>
            <a:xfrm>
              <a:off x="6511900" y="2044250"/>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1" name="Google Shape;3491;p23"/>
            <p:cNvSpPr/>
            <p:nvPr/>
          </p:nvSpPr>
          <p:spPr>
            <a:xfrm>
              <a:off x="6511900" y="2796800"/>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2" name="Google Shape;3492;p23"/>
            <p:cNvSpPr/>
            <p:nvPr/>
          </p:nvSpPr>
          <p:spPr>
            <a:xfrm>
              <a:off x="6511900" y="369987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3" name="Google Shape;3493;p23"/>
            <p:cNvSpPr/>
            <p:nvPr/>
          </p:nvSpPr>
          <p:spPr>
            <a:xfrm>
              <a:off x="6511900" y="4452425"/>
              <a:ext cx="121400" cy="121400"/>
            </a:xfrm>
            <a:custGeom>
              <a:rect b="b" l="l" r="r" t="t"/>
              <a:pathLst>
                <a:path extrusionOk="0" h="4856" w="4856">
                  <a:moveTo>
                    <a:pt x="0" y="0"/>
                  </a:moveTo>
                  <a:lnTo>
                    <a:pt x="0"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4" name="Google Shape;3494;p23"/>
            <p:cNvSpPr/>
            <p:nvPr/>
          </p:nvSpPr>
          <p:spPr>
            <a:xfrm>
              <a:off x="6511900" y="4602925"/>
              <a:ext cx="121400" cy="121400"/>
            </a:xfrm>
            <a:custGeom>
              <a:rect b="b" l="l" r="r" t="t"/>
              <a:pathLst>
                <a:path extrusionOk="0" h="4856" w="4856">
                  <a:moveTo>
                    <a:pt x="0" y="1"/>
                  </a:moveTo>
                  <a:lnTo>
                    <a:pt x="0"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5" name="Google Shape;3495;p23"/>
            <p:cNvSpPr/>
            <p:nvPr/>
          </p:nvSpPr>
          <p:spPr>
            <a:xfrm>
              <a:off x="6511900" y="5204975"/>
              <a:ext cx="121400" cy="121400"/>
            </a:xfrm>
            <a:custGeom>
              <a:rect b="b" l="l" r="r" t="t"/>
              <a:pathLst>
                <a:path extrusionOk="0" h="4856" w="4856">
                  <a:moveTo>
                    <a:pt x="0" y="0"/>
                  </a:moveTo>
                  <a:lnTo>
                    <a:pt x="0" y="4856"/>
                  </a:lnTo>
                  <a:lnTo>
                    <a:pt x="4856" y="4856"/>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6" name="Google Shape;3496;p23"/>
            <p:cNvSpPr/>
            <p:nvPr/>
          </p:nvSpPr>
          <p:spPr>
            <a:xfrm>
              <a:off x="6662400" y="689650"/>
              <a:ext cx="121400" cy="121400"/>
            </a:xfrm>
            <a:custGeom>
              <a:rect b="b" l="l" r="r" t="t"/>
              <a:pathLst>
                <a:path extrusionOk="0" h="4856" w="4856">
                  <a:moveTo>
                    <a:pt x="1" y="0"/>
                  </a:moveTo>
                  <a:lnTo>
                    <a:pt x="1" y="4855"/>
                  </a:lnTo>
                  <a:lnTo>
                    <a:pt x="4856" y="4855"/>
                  </a:lnTo>
                  <a:lnTo>
                    <a:pt x="4856" y="0"/>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7" name="Google Shape;3497;p23"/>
            <p:cNvSpPr/>
            <p:nvPr/>
          </p:nvSpPr>
          <p:spPr>
            <a:xfrm>
              <a:off x="6662400" y="1592700"/>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8" name="Google Shape;3498;p23"/>
            <p:cNvSpPr/>
            <p:nvPr/>
          </p:nvSpPr>
          <p:spPr>
            <a:xfrm>
              <a:off x="6662400" y="2646275"/>
              <a:ext cx="121400" cy="121425"/>
            </a:xfrm>
            <a:custGeom>
              <a:rect b="b" l="l" r="r" t="t"/>
              <a:pathLst>
                <a:path extrusionOk="0" h="4857" w="4856">
                  <a:moveTo>
                    <a:pt x="1" y="1"/>
                  </a:moveTo>
                  <a:lnTo>
                    <a:pt x="1" y="4856"/>
                  </a:lnTo>
                  <a:lnTo>
                    <a:pt x="4856" y="4856"/>
                  </a:lnTo>
                  <a:lnTo>
                    <a:pt x="4856" y="1"/>
                  </a:lnTo>
                  <a:close/>
                </a:path>
              </a:pathLst>
            </a:cu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499" name="Google Shape;3499;p23"/>
          <p:cNvGrpSpPr/>
          <p:nvPr/>
        </p:nvGrpSpPr>
        <p:grpSpPr>
          <a:xfrm rot="10800000">
            <a:off x="7682451" y="28707"/>
            <a:ext cx="1140783" cy="5086302"/>
            <a:chOff x="5608825" y="238125"/>
            <a:chExt cx="1174975" cy="5238750"/>
          </a:xfrm>
        </p:grpSpPr>
        <p:sp>
          <p:nvSpPr>
            <p:cNvPr id="3500" name="Google Shape;3500;p23"/>
            <p:cNvSpPr/>
            <p:nvPr/>
          </p:nvSpPr>
          <p:spPr>
            <a:xfrm>
              <a:off x="5608825" y="388625"/>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1" name="Google Shape;3501;p23"/>
            <p:cNvSpPr/>
            <p:nvPr/>
          </p:nvSpPr>
          <p:spPr>
            <a:xfrm>
              <a:off x="5608825" y="23452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2" name="Google Shape;3502;p23"/>
            <p:cNvSpPr/>
            <p:nvPr/>
          </p:nvSpPr>
          <p:spPr>
            <a:xfrm>
              <a:off x="5608825" y="27968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3" name="Google Shape;3503;p23"/>
            <p:cNvSpPr/>
            <p:nvPr/>
          </p:nvSpPr>
          <p:spPr>
            <a:xfrm>
              <a:off x="5608825" y="41514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4" name="Google Shape;3504;p23"/>
            <p:cNvSpPr/>
            <p:nvPr/>
          </p:nvSpPr>
          <p:spPr>
            <a:xfrm>
              <a:off x="5759350" y="38862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5" name="Google Shape;3505;p23"/>
            <p:cNvSpPr/>
            <p:nvPr/>
          </p:nvSpPr>
          <p:spPr>
            <a:xfrm>
              <a:off x="5759350" y="6896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6" name="Google Shape;3506;p23"/>
            <p:cNvSpPr/>
            <p:nvPr/>
          </p:nvSpPr>
          <p:spPr>
            <a:xfrm>
              <a:off x="5759350" y="9906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7" name="Google Shape;3507;p23"/>
            <p:cNvSpPr/>
            <p:nvPr/>
          </p:nvSpPr>
          <p:spPr>
            <a:xfrm>
              <a:off x="5759350" y="1592700"/>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8" name="Google Shape;3508;p23"/>
            <p:cNvSpPr/>
            <p:nvPr/>
          </p:nvSpPr>
          <p:spPr>
            <a:xfrm>
              <a:off x="5759350" y="174322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9" name="Google Shape;3509;p23"/>
            <p:cNvSpPr/>
            <p:nvPr/>
          </p:nvSpPr>
          <p:spPr>
            <a:xfrm>
              <a:off x="5759350" y="20442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0" name="Google Shape;3510;p23"/>
            <p:cNvSpPr/>
            <p:nvPr/>
          </p:nvSpPr>
          <p:spPr>
            <a:xfrm>
              <a:off x="5759350" y="21947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1" name="Google Shape;3511;p23"/>
            <p:cNvSpPr/>
            <p:nvPr/>
          </p:nvSpPr>
          <p:spPr>
            <a:xfrm>
              <a:off x="5759350" y="23452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2" name="Google Shape;3512;p23"/>
            <p:cNvSpPr/>
            <p:nvPr/>
          </p:nvSpPr>
          <p:spPr>
            <a:xfrm>
              <a:off x="5759350" y="2947300"/>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3" name="Google Shape;3513;p23"/>
            <p:cNvSpPr/>
            <p:nvPr/>
          </p:nvSpPr>
          <p:spPr>
            <a:xfrm>
              <a:off x="5759350" y="30978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4" name="Google Shape;3514;p23"/>
            <p:cNvSpPr/>
            <p:nvPr/>
          </p:nvSpPr>
          <p:spPr>
            <a:xfrm>
              <a:off x="5759350" y="32483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5" name="Google Shape;3515;p23"/>
            <p:cNvSpPr/>
            <p:nvPr/>
          </p:nvSpPr>
          <p:spPr>
            <a:xfrm>
              <a:off x="5759350" y="385037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6" name="Google Shape;3516;p23"/>
            <p:cNvSpPr/>
            <p:nvPr/>
          </p:nvSpPr>
          <p:spPr>
            <a:xfrm>
              <a:off x="5759350" y="40008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7" name="Google Shape;3517;p23"/>
            <p:cNvSpPr/>
            <p:nvPr/>
          </p:nvSpPr>
          <p:spPr>
            <a:xfrm>
              <a:off x="5759350" y="44524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8" name="Google Shape;3518;p23"/>
            <p:cNvSpPr/>
            <p:nvPr/>
          </p:nvSpPr>
          <p:spPr>
            <a:xfrm>
              <a:off x="5759350" y="46029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9" name="Google Shape;3519;p23"/>
            <p:cNvSpPr/>
            <p:nvPr/>
          </p:nvSpPr>
          <p:spPr>
            <a:xfrm>
              <a:off x="5759350" y="47534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0" name="Google Shape;3520;p23"/>
            <p:cNvSpPr/>
            <p:nvPr/>
          </p:nvSpPr>
          <p:spPr>
            <a:xfrm>
              <a:off x="5759350" y="5054450"/>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1" name="Google Shape;3521;p23"/>
            <p:cNvSpPr/>
            <p:nvPr/>
          </p:nvSpPr>
          <p:spPr>
            <a:xfrm>
              <a:off x="5909850" y="2381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2" name="Google Shape;3522;p23"/>
            <p:cNvSpPr/>
            <p:nvPr/>
          </p:nvSpPr>
          <p:spPr>
            <a:xfrm>
              <a:off x="5909850" y="539125"/>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3" name="Google Shape;3523;p23"/>
            <p:cNvSpPr/>
            <p:nvPr/>
          </p:nvSpPr>
          <p:spPr>
            <a:xfrm>
              <a:off x="5909850" y="8401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4" name="Google Shape;3524;p23"/>
            <p:cNvSpPr/>
            <p:nvPr/>
          </p:nvSpPr>
          <p:spPr>
            <a:xfrm>
              <a:off x="5909850" y="9906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5" name="Google Shape;3525;p23"/>
            <p:cNvSpPr/>
            <p:nvPr/>
          </p:nvSpPr>
          <p:spPr>
            <a:xfrm>
              <a:off x="5909850" y="1592700"/>
              <a:ext cx="121400" cy="121425"/>
            </a:xfrm>
            <a:custGeom>
              <a:rect b="b" l="l" r="r" t="t"/>
              <a:pathLst>
                <a:path extrusionOk="0" h="4857"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6" name="Google Shape;3526;p23"/>
            <p:cNvSpPr/>
            <p:nvPr/>
          </p:nvSpPr>
          <p:spPr>
            <a:xfrm>
              <a:off x="5909850" y="21947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7" name="Google Shape;3527;p23"/>
            <p:cNvSpPr/>
            <p:nvPr/>
          </p:nvSpPr>
          <p:spPr>
            <a:xfrm>
              <a:off x="5909850" y="23452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8" name="Google Shape;3528;p23"/>
            <p:cNvSpPr/>
            <p:nvPr/>
          </p:nvSpPr>
          <p:spPr>
            <a:xfrm>
              <a:off x="5909850" y="24957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9" name="Google Shape;3529;p23"/>
            <p:cNvSpPr/>
            <p:nvPr/>
          </p:nvSpPr>
          <p:spPr>
            <a:xfrm>
              <a:off x="5909850" y="33988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0" name="Google Shape;3530;p23"/>
            <p:cNvSpPr/>
            <p:nvPr/>
          </p:nvSpPr>
          <p:spPr>
            <a:xfrm>
              <a:off x="5909850" y="4151400"/>
              <a:ext cx="121400" cy="121400"/>
            </a:xfrm>
            <a:custGeom>
              <a:rect b="b" l="l" r="r" t="t"/>
              <a:pathLst>
                <a:path extrusionOk="0" h="4856" w="4856">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1" name="Google Shape;3531;p23"/>
            <p:cNvSpPr/>
            <p:nvPr/>
          </p:nvSpPr>
          <p:spPr>
            <a:xfrm>
              <a:off x="5909850" y="46029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2" name="Google Shape;3532;p23"/>
            <p:cNvSpPr/>
            <p:nvPr/>
          </p:nvSpPr>
          <p:spPr>
            <a:xfrm>
              <a:off x="5909850" y="47534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3" name="Google Shape;3533;p23"/>
            <p:cNvSpPr/>
            <p:nvPr/>
          </p:nvSpPr>
          <p:spPr>
            <a:xfrm>
              <a:off x="5909850" y="535547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4" name="Google Shape;3534;p23"/>
            <p:cNvSpPr/>
            <p:nvPr/>
          </p:nvSpPr>
          <p:spPr>
            <a:xfrm>
              <a:off x="6060375" y="23812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5" name="Google Shape;3535;p23"/>
            <p:cNvSpPr/>
            <p:nvPr/>
          </p:nvSpPr>
          <p:spPr>
            <a:xfrm>
              <a:off x="6060375" y="388625"/>
              <a:ext cx="121400" cy="121400"/>
            </a:xfrm>
            <a:custGeom>
              <a:rect b="b" l="l" r="r" t="t"/>
              <a:pathLst>
                <a:path extrusionOk="0" h="4856" w="4856">
                  <a:moveTo>
                    <a:pt x="0" y="0"/>
                  </a:moveTo>
                  <a:lnTo>
                    <a:pt x="0" y="4856"/>
                  </a:lnTo>
                  <a:lnTo>
                    <a:pt x="4855" y="4856"/>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6" name="Google Shape;3536;p23"/>
            <p:cNvSpPr/>
            <p:nvPr/>
          </p:nvSpPr>
          <p:spPr>
            <a:xfrm>
              <a:off x="6060375" y="840150"/>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7" name="Google Shape;3537;p23"/>
            <p:cNvSpPr/>
            <p:nvPr/>
          </p:nvSpPr>
          <p:spPr>
            <a:xfrm>
              <a:off x="6060375" y="114117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8" name="Google Shape;3538;p23"/>
            <p:cNvSpPr/>
            <p:nvPr/>
          </p:nvSpPr>
          <p:spPr>
            <a:xfrm>
              <a:off x="6060375" y="1893725"/>
              <a:ext cx="121400" cy="121400"/>
            </a:xfrm>
            <a:custGeom>
              <a:rect b="b" l="l" r="r" t="t"/>
              <a:pathLst>
                <a:path extrusionOk="0" h="4856"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9" name="Google Shape;3539;p23"/>
            <p:cNvSpPr/>
            <p:nvPr/>
          </p:nvSpPr>
          <p:spPr>
            <a:xfrm>
              <a:off x="6060375" y="2044250"/>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0" name="Google Shape;3540;p23"/>
            <p:cNvSpPr/>
            <p:nvPr/>
          </p:nvSpPr>
          <p:spPr>
            <a:xfrm>
              <a:off x="6060375" y="3699875"/>
              <a:ext cx="121400" cy="121400"/>
            </a:xfrm>
            <a:custGeom>
              <a:rect b="b" l="l" r="r" t="t"/>
              <a:pathLst>
                <a:path extrusionOk="0" h="4856" w="4856">
                  <a:moveTo>
                    <a:pt x="0" y="0"/>
                  </a:moveTo>
                  <a:lnTo>
                    <a:pt x="0" y="4855"/>
                  </a:lnTo>
                  <a:lnTo>
                    <a:pt x="4855" y="4855"/>
                  </a:lnTo>
                  <a:lnTo>
                    <a:pt x="485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1" name="Google Shape;3541;p23"/>
            <p:cNvSpPr/>
            <p:nvPr/>
          </p:nvSpPr>
          <p:spPr>
            <a:xfrm>
              <a:off x="6060375" y="4000875"/>
              <a:ext cx="121400" cy="121425"/>
            </a:xfrm>
            <a:custGeom>
              <a:rect b="b" l="l" r="r" t="t"/>
              <a:pathLst>
                <a:path extrusionOk="0" h="4857" w="4856">
                  <a:moveTo>
                    <a:pt x="0" y="1"/>
                  </a:moveTo>
                  <a:lnTo>
                    <a:pt x="0" y="4856"/>
                  </a:lnTo>
                  <a:lnTo>
                    <a:pt x="4855" y="4856"/>
                  </a:lnTo>
                  <a:lnTo>
                    <a:pt x="485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2" name="Google Shape;3542;p23"/>
            <p:cNvSpPr/>
            <p:nvPr/>
          </p:nvSpPr>
          <p:spPr>
            <a:xfrm>
              <a:off x="6210875" y="23812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3" name="Google Shape;3543;p23"/>
            <p:cNvSpPr/>
            <p:nvPr/>
          </p:nvSpPr>
          <p:spPr>
            <a:xfrm>
              <a:off x="6210875" y="689650"/>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4" name="Google Shape;3544;p23"/>
            <p:cNvSpPr/>
            <p:nvPr/>
          </p:nvSpPr>
          <p:spPr>
            <a:xfrm>
              <a:off x="6210875" y="23452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5" name="Google Shape;3545;p23"/>
            <p:cNvSpPr/>
            <p:nvPr/>
          </p:nvSpPr>
          <p:spPr>
            <a:xfrm>
              <a:off x="6210875" y="3248325"/>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6" name="Google Shape;3546;p23"/>
            <p:cNvSpPr/>
            <p:nvPr/>
          </p:nvSpPr>
          <p:spPr>
            <a:xfrm>
              <a:off x="6210875" y="3699875"/>
              <a:ext cx="121400" cy="121400"/>
            </a:xfrm>
            <a:custGeom>
              <a:rect b="b" l="l" r="r" t="t"/>
              <a:pathLst>
                <a:path extrusionOk="0" h="4856" w="4856">
                  <a:moveTo>
                    <a:pt x="1" y="0"/>
                  </a:moveTo>
                  <a:lnTo>
                    <a:pt x="1" y="4855"/>
                  </a:lnTo>
                  <a:lnTo>
                    <a:pt x="4856" y="4855"/>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7" name="Google Shape;3547;p23"/>
            <p:cNvSpPr/>
            <p:nvPr/>
          </p:nvSpPr>
          <p:spPr>
            <a:xfrm>
              <a:off x="6361375" y="1442200"/>
              <a:ext cx="121425" cy="121400"/>
            </a:xfrm>
            <a:custGeom>
              <a:rect b="b" l="l" r="r" t="t"/>
              <a:pathLst>
                <a:path extrusionOk="0" h="4856" w="4857">
                  <a:moveTo>
                    <a:pt x="1" y="0"/>
                  </a:moveTo>
                  <a:lnTo>
                    <a:pt x="1" y="4856"/>
                  </a:lnTo>
                  <a:lnTo>
                    <a:pt x="4856" y="4856"/>
                  </a:lnTo>
                  <a:lnTo>
                    <a:pt x="4856"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8" name="Google Shape;3548;p23"/>
            <p:cNvSpPr/>
            <p:nvPr/>
          </p:nvSpPr>
          <p:spPr>
            <a:xfrm>
              <a:off x="6361375" y="2646275"/>
              <a:ext cx="121425" cy="121425"/>
            </a:xfrm>
            <a:custGeom>
              <a:rect b="b" l="l" r="r" t="t"/>
              <a:pathLst>
                <a:path extrusionOk="0" h="4857" w="4857">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9" name="Google Shape;3549;p23"/>
            <p:cNvSpPr/>
            <p:nvPr/>
          </p:nvSpPr>
          <p:spPr>
            <a:xfrm>
              <a:off x="6662400" y="4903950"/>
              <a:ext cx="121400" cy="121400"/>
            </a:xfrm>
            <a:custGeom>
              <a:rect b="b" l="l" r="r" t="t"/>
              <a:pathLst>
                <a:path extrusionOk="0" h="4856" w="4856">
                  <a:moveTo>
                    <a:pt x="1" y="1"/>
                  </a:moveTo>
                  <a:lnTo>
                    <a:pt x="1" y="4856"/>
                  </a:lnTo>
                  <a:lnTo>
                    <a:pt x="4856" y="4856"/>
                  </a:lnTo>
                  <a:lnTo>
                    <a:pt x="485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50" name="Google Shape;3550;p23"/>
          <p:cNvSpPr txBox="1"/>
          <p:nvPr>
            <p:ph idx="12" type="sldNum"/>
          </p:nvPr>
        </p:nvSpPr>
        <p:spPr>
          <a:xfrm>
            <a:off x="91531" y="4720201"/>
            <a:ext cx="548700" cy="393600"/>
          </a:xfrm>
          <a:prstGeom prst="rect">
            <a:avLst/>
          </a:prstGeom>
        </p:spPr>
        <p:txBody>
          <a:bodyPr anchorCtr="0" anchor="ctr" bIns="91425" lIns="91425" spcFirstLastPara="1" rIns="91425" wrap="square" tIns="91425">
            <a:noAutofit/>
          </a:bodyPr>
          <a:lstStyle>
            <a:lvl1pPr lvl="0">
              <a:buNone/>
              <a:defRPr>
                <a:solidFill>
                  <a:schemeClr val="accent2"/>
                </a:solidFill>
              </a:defRPr>
            </a:lvl1pPr>
            <a:lvl2pPr lvl="1">
              <a:buNone/>
              <a:defRPr>
                <a:solidFill>
                  <a:schemeClr val="accent2"/>
                </a:solidFill>
              </a:defRPr>
            </a:lvl2pPr>
            <a:lvl3pPr lvl="2">
              <a:buNone/>
              <a:defRPr>
                <a:solidFill>
                  <a:schemeClr val="accent2"/>
                </a:solidFill>
              </a:defRPr>
            </a:lvl3pPr>
            <a:lvl4pPr lvl="3">
              <a:buNone/>
              <a:defRPr>
                <a:solidFill>
                  <a:schemeClr val="accent2"/>
                </a:solidFill>
              </a:defRPr>
            </a:lvl4pPr>
            <a:lvl5pPr lvl="4">
              <a:buNone/>
              <a:defRPr>
                <a:solidFill>
                  <a:schemeClr val="accent2"/>
                </a:solidFill>
              </a:defRPr>
            </a:lvl5pPr>
            <a:lvl6pPr lvl="5">
              <a:buNone/>
              <a:defRPr>
                <a:solidFill>
                  <a:schemeClr val="accent2"/>
                </a:solidFill>
              </a:defRPr>
            </a:lvl6pPr>
            <a:lvl7pPr lvl="6">
              <a:buNone/>
              <a:defRPr>
                <a:solidFill>
                  <a:schemeClr val="accent2"/>
                </a:solidFill>
              </a:defRPr>
            </a:lvl7pPr>
            <a:lvl8pPr lvl="7">
              <a:buNone/>
              <a:defRPr>
                <a:solidFill>
                  <a:schemeClr val="accent2"/>
                </a:solidFill>
              </a:defRPr>
            </a:lvl8pPr>
            <a:lvl9pPr lvl="8">
              <a:buNone/>
              <a:defRPr>
                <a:solidFill>
                  <a:schemeClr val="accent2"/>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background">
  <p:cSld name="BLANK_1_1">
    <p:bg>
      <p:bgPr>
        <a:solidFill>
          <a:schemeClr val="accent6"/>
        </a:solidFill>
      </p:bgPr>
    </p:bg>
    <p:spTree>
      <p:nvGrpSpPr>
        <p:cNvPr id="3551" name="Shape 3551"/>
        <p:cNvGrpSpPr/>
        <p:nvPr/>
      </p:nvGrpSpPr>
      <p:grpSpPr>
        <a:xfrm>
          <a:off x="0" y="0"/>
          <a:ext cx="0" cy="0"/>
          <a:chOff x="0" y="0"/>
          <a:chExt cx="0" cy="0"/>
        </a:xfrm>
      </p:grpSpPr>
      <p:grpSp>
        <p:nvGrpSpPr>
          <p:cNvPr id="3552" name="Google Shape;3552;p24"/>
          <p:cNvGrpSpPr/>
          <p:nvPr/>
        </p:nvGrpSpPr>
        <p:grpSpPr>
          <a:xfrm>
            <a:off x="7828607" y="28698"/>
            <a:ext cx="1286904" cy="5086302"/>
            <a:chOff x="6367294" y="28698"/>
            <a:chExt cx="1286904" cy="5086302"/>
          </a:xfrm>
        </p:grpSpPr>
        <p:sp>
          <p:nvSpPr>
            <p:cNvPr id="3553" name="Google Shape;3553;p24"/>
            <p:cNvSpPr/>
            <p:nvPr/>
          </p:nvSpPr>
          <p:spPr>
            <a:xfrm rot="10800000">
              <a:off x="7536331" y="613204"/>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4" name="Google Shape;3554;p24"/>
            <p:cNvSpPr/>
            <p:nvPr/>
          </p:nvSpPr>
          <p:spPr>
            <a:xfrm rot="10800000">
              <a:off x="7244066" y="2659036"/>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5" name="Google Shape;3555;p24"/>
            <p:cNvSpPr/>
            <p:nvPr/>
          </p:nvSpPr>
          <p:spPr>
            <a:xfrm rot="10800000">
              <a:off x="7244066" y="174818"/>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6" name="Google Shape;3556;p24"/>
            <p:cNvSpPr/>
            <p:nvPr/>
          </p:nvSpPr>
          <p:spPr>
            <a:xfrm rot="10800000">
              <a:off x="6659535" y="4266482"/>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7" name="Google Shape;3557;p24"/>
            <p:cNvSpPr/>
            <p:nvPr/>
          </p:nvSpPr>
          <p:spPr>
            <a:xfrm rot="10800000">
              <a:off x="7536331" y="4704867"/>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8" name="Google Shape;3558;p24"/>
            <p:cNvSpPr/>
            <p:nvPr/>
          </p:nvSpPr>
          <p:spPr>
            <a:xfrm rot="10800000">
              <a:off x="7536331" y="4558747"/>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9" name="Google Shape;3559;p24"/>
            <p:cNvSpPr/>
            <p:nvPr/>
          </p:nvSpPr>
          <p:spPr>
            <a:xfrm rot="10800000">
              <a:off x="7536331" y="4266482"/>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0" name="Google Shape;3560;p24"/>
            <p:cNvSpPr/>
            <p:nvPr/>
          </p:nvSpPr>
          <p:spPr>
            <a:xfrm rot="10800000">
              <a:off x="7536331" y="3974217"/>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1" name="Google Shape;3561;p24"/>
            <p:cNvSpPr/>
            <p:nvPr/>
          </p:nvSpPr>
          <p:spPr>
            <a:xfrm rot="10800000">
              <a:off x="7536331" y="3828096"/>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2" name="Google Shape;3562;p24"/>
            <p:cNvSpPr/>
            <p:nvPr/>
          </p:nvSpPr>
          <p:spPr>
            <a:xfrm rot="10800000">
              <a:off x="7536331" y="3681951"/>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3" name="Google Shape;3563;p24"/>
            <p:cNvSpPr/>
            <p:nvPr/>
          </p:nvSpPr>
          <p:spPr>
            <a:xfrm rot="10800000">
              <a:off x="7536331" y="3535831"/>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4" name="Google Shape;3564;p24"/>
            <p:cNvSpPr/>
            <p:nvPr/>
          </p:nvSpPr>
          <p:spPr>
            <a:xfrm rot="10800000">
              <a:off x="7536331" y="3097445"/>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5" name="Google Shape;3565;p24"/>
            <p:cNvSpPr/>
            <p:nvPr/>
          </p:nvSpPr>
          <p:spPr>
            <a:xfrm rot="10800000">
              <a:off x="7536331" y="2951301"/>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6" name="Google Shape;3566;p24"/>
            <p:cNvSpPr/>
            <p:nvPr/>
          </p:nvSpPr>
          <p:spPr>
            <a:xfrm rot="10800000">
              <a:off x="7536331" y="2805180"/>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7" name="Google Shape;3567;p24"/>
            <p:cNvSpPr/>
            <p:nvPr/>
          </p:nvSpPr>
          <p:spPr>
            <a:xfrm rot="10800000">
              <a:off x="7536331" y="2659036"/>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8" name="Google Shape;3568;p24"/>
            <p:cNvSpPr/>
            <p:nvPr/>
          </p:nvSpPr>
          <p:spPr>
            <a:xfrm rot="10800000">
              <a:off x="7536331" y="2512915"/>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9" name="Google Shape;3569;p24"/>
            <p:cNvSpPr/>
            <p:nvPr/>
          </p:nvSpPr>
          <p:spPr>
            <a:xfrm rot="10800000">
              <a:off x="7536331" y="2366770"/>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0" name="Google Shape;3570;p24"/>
            <p:cNvSpPr/>
            <p:nvPr/>
          </p:nvSpPr>
          <p:spPr>
            <a:xfrm rot="10800000">
              <a:off x="7536331" y="2220650"/>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1" name="Google Shape;3571;p24"/>
            <p:cNvSpPr/>
            <p:nvPr/>
          </p:nvSpPr>
          <p:spPr>
            <a:xfrm rot="10800000">
              <a:off x="7536331" y="2074529"/>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2" name="Google Shape;3572;p24"/>
            <p:cNvSpPr/>
            <p:nvPr/>
          </p:nvSpPr>
          <p:spPr>
            <a:xfrm rot="10800000">
              <a:off x="7536331" y="1928385"/>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3" name="Google Shape;3573;p24"/>
            <p:cNvSpPr/>
            <p:nvPr/>
          </p:nvSpPr>
          <p:spPr>
            <a:xfrm rot="10800000">
              <a:off x="7536331" y="1782264"/>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4" name="Google Shape;3574;p24"/>
            <p:cNvSpPr/>
            <p:nvPr/>
          </p:nvSpPr>
          <p:spPr>
            <a:xfrm rot="10800000">
              <a:off x="7536331" y="1489999"/>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5" name="Google Shape;3575;p24"/>
            <p:cNvSpPr/>
            <p:nvPr/>
          </p:nvSpPr>
          <p:spPr>
            <a:xfrm rot="10800000">
              <a:off x="7536331" y="1197734"/>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6" name="Google Shape;3576;p24"/>
            <p:cNvSpPr/>
            <p:nvPr/>
          </p:nvSpPr>
          <p:spPr>
            <a:xfrm rot="10800000">
              <a:off x="7536331" y="1051613"/>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7" name="Google Shape;3577;p24"/>
            <p:cNvSpPr/>
            <p:nvPr/>
          </p:nvSpPr>
          <p:spPr>
            <a:xfrm rot="10800000">
              <a:off x="7536331" y="905469"/>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8" name="Google Shape;3578;p24"/>
            <p:cNvSpPr/>
            <p:nvPr/>
          </p:nvSpPr>
          <p:spPr>
            <a:xfrm rot="10800000">
              <a:off x="7536331" y="759348"/>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9" name="Google Shape;3579;p24"/>
            <p:cNvSpPr/>
            <p:nvPr/>
          </p:nvSpPr>
          <p:spPr>
            <a:xfrm rot="10800000">
              <a:off x="7536331" y="467083"/>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0" name="Google Shape;3580;p24"/>
            <p:cNvSpPr/>
            <p:nvPr/>
          </p:nvSpPr>
          <p:spPr>
            <a:xfrm rot="10800000">
              <a:off x="7536331" y="320938"/>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1" name="Google Shape;3581;p24"/>
            <p:cNvSpPr/>
            <p:nvPr/>
          </p:nvSpPr>
          <p:spPr>
            <a:xfrm rot="10800000">
              <a:off x="7536331" y="174818"/>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2" name="Google Shape;3582;p24"/>
            <p:cNvSpPr/>
            <p:nvPr/>
          </p:nvSpPr>
          <p:spPr>
            <a:xfrm rot="10800000">
              <a:off x="7536331" y="28698"/>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3" name="Google Shape;3583;p24"/>
            <p:cNvSpPr/>
            <p:nvPr/>
          </p:nvSpPr>
          <p:spPr>
            <a:xfrm rot="10800000">
              <a:off x="7390210" y="4851012"/>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4" name="Google Shape;3584;p24"/>
            <p:cNvSpPr/>
            <p:nvPr/>
          </p:nvSpPr>
          <p:spPr>
            <a:xfrm rot="10800000">
              <a:off x="7390210" y="4558747"/>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5" name="Google Shape;3585;p24"/>
            <p:cNvSpPr/>
            <p:nvPr/>
          </p:nvSpPr>
          <p:spPr>
            <a:xfrm rot="10800000">
              <a:off x="7390210" y="4412627"/>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6" name="Google Shape;3586;p24"/>
            <p:cNvSpPr/>
            <p:nvPr/>
          </p:nvSpPr>
          <p:spPr>
            <a:xfrm rot="10800000">
              <a:off x="7390210" y="4266482"/>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7" name="Google Shape;3587;p24"/>
            <p:cNvSpPr/>
            <p:nvPr/>
          </p:nvSpPr>
          <p:spPr>
            <a:xfrm rot="10800000">
              <a:off x="7390210" y="4120361"/>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8" name="Google Shape;3588;p24"/>
            <p:cNvSpPr/>
            <p:nvPr/>
          </p:nvSpPr>
          <p:spPr>
            <a:xfrm rot="10800000">
              <a:off x="7390210" y="3828096"/>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9" name="Google Shape;3589;p24"/>
            <p:cNvSpPr/>
            <p:nvPr/>
          </p:nvSpPr>
          <p:spPr>
            <a:xfrm rot="10800000">
              <a:off x="7390210" y="3535831"/>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0" name="Google Shape;3590;p24"/>
            <p:cNvSpPr/>
            <p:nvPr/>
          </p:nvSpPr>
          <p:spPr>
            <a:xfrm rot="10800000">
              <a:off x="7390210" y="3389711"/>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1" name="Google Shape;3591;p24"/>
            <p:cNvSpPr/>
            <p:nvPr/>
          </p:nvSpPr>
          <p:spPr>
            <a:xfrm rot="10800000">
              <a:off x="7390210" y="3243566"/>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2" name="Google Shape;3592;p24"/>
            <p:cNvSpPr/>
            <p:nvPr/>
          </p:nvSpPr>
          <p:spPr>
            <a:xfrm rot="10800000">
              <a:off x="7390210" y="2951301"/>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3" name="Google Shape;3593;p24"/>
            <p:cNvSpPr/>
            <p:nvPr/>
          </p:nvSpPr>
          <p:spPr>
            <a:xfrm rot="10800000">
              <a:off x="7390210" y="2805180"/>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4" name="Google Shape;3594;p24"/>
            <p:cNvSpPr/>
            <p:nvPr/>
          </p:nvSpPr>
          <p:spPr>
            <a:xfrm rot="10800000">
              <a:off x="7390210" y="2659036"/>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5" name="Google Shape;3595;p24"/>
            <p:cNvSpPr/>
            <p:nvPr/>
          </p:nvSpPr>
          <p:spPr>
            <a:xfrm rot="10800000">
              <a:off x="7390210" y="2512915"/>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6" name="Google Shape;3596;p24"/>
            <p:cNvSpPr/>
            <p:nvPr/>
          </p:nvSpPr>
          <p:spPr>
            <a:xfrm rot="10800000">
              <a:off x="7390210" y="2366770"/>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7" name="Google Shape;3597;p24"/>
            <p:cNvSpPr/>
            <p:nvPr/>
          </p:nvSpPr>
          <p:spPr>
            <a:xfrm rot="10800000">
              <a:off x="7390210" y="2220650"/>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8" name="Google Shape;3598;p24"/>
            <p:cNvSpPr/>
            <p:nvPr/>
          </p:nvSpPr>
          <p:spPr>
            <a:xfrm rot="10800000">
              <a:off x="7390210" y="2074529"/>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9" name="Google Shape;3599;p24"/>
            <p:cNvSpPr/>
            <p:nvPr/>
          </p:nvSpPr>
          <p:spPr>
            <a:xfrm rot="10800000">
              <a:off x="7390210" y="1782264"/>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0" name="Google Shape;3600;p24"/>
            <p:cNvSpPr/>
            <p:nvPr/>
          </p:nvSpPr>
          <p:spPr>
            <a:xfrm rot="10800000">
              <a:off x="7390210" y="1489999"/>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1" name="Google Shape;3601;p24"/>
            <p:cNvSpPr/>
            <p:nvPr/>
          </p:nvSpPr>
          <p:spPr>
            <a:xfrm rot="10800000">
              <a:off x="7390210" y="1343854"/>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2" name="Google Shape;3602;p24"/>
            <p:cNvSpPr/>
            <p:nvPr/>
          </p:nvSpPr>
          <p:spPr>
            <a:xfrm rot="10800000">
              <a:off x="7390210" y="1197734"/>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3" name="Google Shape;3603;p24"/>
            <p:cNvSpPr/>
            <p:nvPr/>
          </p:nvSpPr>
          <p:spPr>
            <a:xfrm rot="10800000">
              <a:off x="7390210" y="1051613"/>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4" name="Google Shape;3604;p24"/>
            <p:cNvSpPr/>
            <p:nvPr/>
          </p:nvSpPr>
          <p:spPr>
            <a:xfrm rot="10800000">
              <a:off x="7390210" y="759348"/>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5" name="Google Shape;3605;p24"/>
            <p:cNvSpPr/>
            <p:nvPr/>
          </p:nvSpPr>
          <p:spPr>
            <a:xfrm rot="10800000">
              <a:off x="7390210" y="613204"/>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6" name="Google Shape;3606;p24"/>
            <p:cNvSpPr/>
            <p:nvPr/>
          </p:nvSpPr>
          <p:spPr>
            <a:xfrm rot="10800000">
              <a:off x="7390210" y="320938"/>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7" name="Google Shape;3607;p24"/>
            <p:cNvSpPr/>
            <p:nvPr/>
          </p:nvSpPr>
          <p:spPr>
            <a:xfrm rot="10800000">
              <a:off x="7390210" y="28698"/>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8" name="Google Shape;3608;p24"/>
            <p:cNvSpPr/>
            <p:nvPr/>
          </p:nvSpPr>
          <p:spPr>
            <a:xfrm rot="10800000">
              <a:off x="7244066" y="4704867"/>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9" name="Google Shape;3609;p24"/>
            <p:cNvSpPr/>
            <p:nvPr/>
          </p:nvSpPr>
          <p:spPr>
            <a:xfrm rot="10800000">
              <a:off x="7244066" y="4266482"/>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0" name="Google Shape;3610;p24"/>
            <p:cNvSpPr/>
            <p:nvPr/>
          </p:nvSpPr>
          <p:spPr>
            <a:xfrm rot="10800000">
              <a:off x="7244066" y="4120361"/>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1" name="Google Shape;3611;p24"/>
            <p:cNvSpPr/>
            <p:nvPr/>
          </p:nvSpPr>
          <p:spPr>
            <a:xfrm rot="10800000">
              <a:off x="7244066" y="3974217"/>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2" name="Google Shape;3612;p24"/>
            <p:cNvSpPr/>
            <p:nvPr/>
          </p:nvSpPr>
          <p:spPr>
            <a:xfrm rot="10800000">
              <a:off x="7244066" y="3681951"/>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3" name="Google Shape;3613;p24"/>
            <p:cNvSpPr/>
            <p:nvPr/>
          </p:nvSpPr>
          <p:spPr>
            <a:xfrm rot="10800000">
              <a:off x="7244066" y="3389711"/>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4" name="Google Shape;3614;p24"/>
            <p:cNvSpPr/>
            <p:nvPr/>
          </p:nvSpPr>
          <p:spPr>
            <a:xfrm rot="10800000">
              <a:off x="7244066" y="3243566"/>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5" name="Google Shape;3615;p24"/>
            <p:cNvSpPr/>
            <p:nvPr/>
          </p:nvSpPr>
          <p:spPr>
            <a:xfrm rot="10800000">
              <a:off x="7244066" y="3097445"/>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6" name="Google Shape;3616;p24"/>
            <p:cNvSpPr/>
            <p:nvPr/>
          </p:nvSpPr>
          <p:spPr>
            <a:xfrm rot="10800000">
              <a:off x="7244066" y="2805180"/>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7" name="Google Shape;3617;p24"/>
            <p:cNvSpPr/>
            <p:nvPr/>
          </p:nvSpPr>
          <p:spPr>
            <a:xfrm rot="10800000">
              <a:off x="7244066" y="2512915"/>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8" name="Google Shape;3618;p24"/>
            <p:cNvSpPr/>
            <p:nvPr/>
          </p:nvSpPr>
          <p:spPr>
            <a:xfrm rot="10800000">
              <a:off x="7244066" y="2220650"/>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9" name="Google Shape;3619;p24"/>
            <p:cNvSpPr/>
            <p:nvPr/>
          </p:nvSpPr>
          <p:spPr>
            <a:xfrm rot="10800000">
              <a:off x="7244066" y="1928385"/>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0" name="Google Shape;3620;p24"/>
            <p:cNvSpPr/>
            <p:nvPr/>
          </p:nvSpPr>
          <p:spPr>
            <a:xfrm rot="10800000">
              <a:off x="7244066" y="1782264"/>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1" name="Google Shape;3621;p24"/>
            <p:cNvSpPr/>
            <p:nvPr/>
          </p:nvSpPr>
          <p:spPr>
            <a:xfrm rot="10800000">
              <a:off x="7244066" y="1343854"/>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2" name="Google Shape;3622;p24"/>
            <p:cNvSpPr/>
            <p:nvPr/>
          </p:nvSpPr>
          <p:spPr>
            <a:xfrm rot="10800000">
              <a:off x="7244066" y="1197734"/>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3" name="Google Shape;3623;p24"/>
            <p:cNvSpPr/>
            <p:nvPr/>
          </p:nvSpPr>
          <p:spPr>
            <a:xfrm rot="10800000">
              <a:off x="7244066" y="1051613"/>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4" name="Google Shape;3624;p24"/>
            <p:cNvSpPr/>
            <p:nvPr/>
          </p:nvSpPr>
          <p:spPr>
            <a:xfrm rot="10800000">
              <a:off x="7244066" y="905469"/>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5" name="Google Shape;3625;p24"/>
            <p:cNvSpPr/>
            <p:nvPr/>
          </p:nvSpPr>
          <p:spPr>
            <a:xfrm rot="10800000">
              <a:off x="7244066" y="759348"/>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6" name="Google Shape;3626;p24"/>
            <p:cNvSpPr/>
            <p:nvPr/>
          </p:nvSpPr>
          <p:spPr>
            <a:xfrm rot="10800000">
              <a:off x="7244066" y="467083"/>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7" name="Google Shape;3627;p24"/>
            <p:cNvSpPr/>
            <p:nvPr/>
          </p:nvSpPr>
          <p:spPr>
            <a:xfrm rot="10800000">
              <a:off x="7244066" y="320938"/>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8" name="Google Shape;3628;p24"/>
            <p:cNvSpPr/>
            <p:nvPr/>
          </p:nvSpPr>
          <p:spPr>
            <a:xfrm rot="10800000">
              <a:off x="7097945" y="4997133"/>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9" name="Google Shape;3629;p24"/>
            <p:cNvSpPr/>
            <p:nvPr/>
          </p:nvSpPr>
          <p:spPr>
            <a:xfrm rot="10800000">
              <a:off x="7097945" y="4558747"/>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0" name="Google Shape;3630;p24"/>
            <p:cNvSpPr/>
            <p:nvPr/>
          </p:nvSpPr>
          <p:spPr>
            <a:xfrm rot="10800000">
              <a:off x="7097945" y="4266482"/>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1" name="Google Shape;3631;p24"/>
            <p:cNvSpPr/>
            <p:nvPr/>
          </p:nvSpPr>
          <p:spPr>
            <a:xfrm rot="10800000">
              <a:off x="7097945" y="3828096"/>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2" name="Google Shape;3632;p24"/>
            <p:cNvSpPr/>
            <p:nvPr/>
          </p:nvSpPr>
          <p:spPr>
            <a:xfrm rot="10800000">
              <a:off x="7097945" y="3681951"/>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3" name="Google Shape;3633;p24"/>
            <p:cNvSpPr/>
            <p:nvPr/>
          </p:nvSpPr>
          <p:spPr>
            <a:xfrm rot="10800000">
              <a:off x="7097945" y="3097445"/>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4" name="Google Shape;3634;p24"/>
            <p:cNvSpPr/>
            <p:nvPr/>
          </p:nvSpPr>
          <p:spPr>
            <a:xfrm rot="10800000">
              <a:off x="7097945" y="2951301"/>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5" name="Google Shape;3635;p24"/>
            <p:cNvSpPr/>
            <p:nvPr/>
          </p:nvSpPr>
          <p:spPr>
            <a:xfrm rot="10800000">
              <a:off x="7097945" y="2659036"/>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6" name="Google Shape;3636;p24"/>
            <p:cNvSpPr/>
            <p:nvPr/>
          </p:nvSpPr>
          <p:spPr>
            <a:xfrm rot="10800000">
              <a:off x="7097945" y="2512915"/>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7" name="Google Shape;3637;p24"/>
            <p:cNvSpPr/>
            <p:nvPr/>
          </p:nvSpPr>
          <p:spPr>
            <a:xfrm rot="10800000">
              <a:off x="7097945" y="2366770"/>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8" name="Google Shape;3638;p24"/>
            <p:cNvSpPr/>
            <p:nvPr/>
          </p:nvSpPr>
          <p:spPr>
            <a:xfrm rot="10800000">
              <a:off x="7097945" y="2220650"/>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9" name="Google Shape;3639;p24"/>
            <p:cNvSpPr/>
            <p:nvPr/>
          </p:nvSpPr>
          <p:spPr>
            <a:xfrm rot="10800000">
              <a:off x="7097945" y="1782264"/>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0" name="Google Shape;3640;p24"/>
            <p:cNvSpPr/>
            <p:nvPr/>
          </p:nvSpPr>
          <p:spPr>
            <a:xfrm rot="10800000">
              <a:off x="7097945" y="1636120"/>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1" name="Google Shape;3641;p24"/>
            <p:cNvSpPr/>
            <p:nvPr/>
          </p:nvSpPr>
          <p:spPr>
            <a:xfrm rot="10800000">
              <a:off x="7097945" y="1489999"/>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2" name="Google Shape;3642;p24"/>
            <p:cNvSpPr/>
            <p:nvPr/>
          </p:nvSpPr>
          <p:spPr>
            <a:xfrm rot="10800000">
              <a:off x="7097945" y="1197734"/>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3" name="Google Shape;3643;p24"/>
            <p:cNvSpPr/>
            <p:nvPr/>
          </p:nvSpPr>
          <p:spPr>
            <a:xfrm rot="10800000">
              <a:off x="7097945" y="467083"/>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4" name="Google Shape;3644;p24"/>
            <p:cNvSpPr/>
            <p:nvPr/>
          </p:nvSpPr>
          <p:spPr>
            <a:xfrm rot="10800000">
              <a:off x="7097945" y="174818"/>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5" name="Google Shape;3645;p24"/>
            <p:cNvSpPr/>
            <p:nvPr/>
          </p:nvSpPr>
          <p:spPr>
            <a:xfrm rot="10800000">
              <a:off x="7097945" y="28698"/>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6" name="Google Shape;3646;p24"/>
            <p:cNvSpPr/>
            <p:nvPr/>
          </p:nvSpPr>
          <p:spPr>
            <a:xfrm rot="10800000">
              <a:off x="6951800" y="4851012"/>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7" name="Google Shape;3647;p24"/>
            <p:cNvSpPr/>
            <p:nvPr/>
          </p:nvSpPr>
          <p:spPr>
            <a:xfrm rot="10800000">
              <a:off x="6951800" y="4704867"/>
              <a:ext cx="117892" cy="117892"/>
            </a:xfrm>
            <a:custGeom>
              <a:rect b="b" l="l" r="r" t="t"/>
              <a:pathLst>
                <a:path extrusionOk="0" h="4857"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8" name="Google Shape;3648;p24"/>
            <p:cNvSpPr/>
            <p:nvPr/>
          </p:nvSpPr>
          <p:spPr>
            <a:xfrm rot="10800000">
              <a:off x="6951800" y="4266482"/>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9" name="Google Shape;3649;p24"/>
            <p:cNvSpPr/>
            <p:nvPr/>
          </p:nvSpPr>
          <p:spPr>
            <a:xfrm rot="10800000">
              <a:off x="6951800" y="3974217"/>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0" name="Google Shape;3650;p24"/>
            <p:cNvSpPr/>
            <p:nvPr/>
          </p:nvSpPr>
          <p:spPr>
            <a:xfrm rot="10800000">
              <a:off x="6951800" y="3681951"/>
              <a:ext cx="117892" cy="117892"/>
            </a:xfrm>
            <a:custGeom>
              <a:rect b="b" l="l" r="r" t="t"/>
              <a:pathLst>
                <a:path extrusionOk="0" h="4857"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1" name="Google Shape;3651;p24"/>
            <p:cNvSpPr/>
            <p:nvPr/>
          </p:nvSpPr>
          <p:spPr>
            <a:xfrm rot="10800000">
              <a:off x="6951800" y="3243566"/>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2" name="Google Shape;3652;p24"/>
            <p:cNvSpPr/>
            <p:nvPr/>
          </p:nvSpPr>
          <p:spPr>
            <a:xfrm rot="10800000">
              <a:off x="6951800" y="2951301"/>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3" name="Google Shape;3653;p24"/>
            <p:cNvSpPr/>
            <p:nvPr/>
          </p:nvSpPr>
          <p:spPr>
            <a:xfrm rot="10800000">
              <a:off x="6951800" y="2512915"/>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4" name="Google Shape;3654;p24"/>
            <p:cNvSpPr/>
            <p:nvPr/>
          </p:nvSpPr>
          <p:spPr>
            <a:xfrm rot="10800000">
              <a:off x="6951800" y="2220650"/>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5" name="Google Shape;3655;p24"/>
            <p:cNvSpPr/>
            <p:nvPr/>
          </p:nvSpPr>
          <p:spPr>
            <a:xfrm rot="10800000">
              <a:off x="6951800" y="2074529"/>
              <a:ext cx="117892" cy="117867"/>
            </a:xfrm>
            <a:custGeom>
              <a:rect b="b" l="l" r="r" t="t"/>
              <a:pathLst>
                <a:path extrusionOk="0" h="4856"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6" name="Google Shape;3656;p24"/>
            <p:cNvSpPr/>
            <p:nvPr/>
          </p:nvSpPr>
          <p:spPr>
            <a:xfrm rot="10800000">
              <a:off x="6951800" y="1782264"/>
              <a:ext cx="117892" cy="117867"/>
            </a:xfrm>
            <a:custGeom>
              <a:rect b="b" l="l" r="r" t="t"/>
              <a:pathLst>
                <a:path extrusionOk="0" h="4856"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7" name="Google Shape;3657;p24"/>
            <p:cNvSpPr/>
            <p:nvPr/>
          </p:nvSpPr>
          <p:spPr>
            <a:xfrm rot="10800000">
              <a:off x="6951800" y="1636120"/>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8" name="Google Shape;3658;p24"/>
            <p:cNvSpPr/>
            <p:nvPr/>
          </p:nvSpPr>
          <p:spPr>
            <a:xfrm rot="10800000">
              <a:off x="6951800" y="1489999"/>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9" name="Google Shape;3659;p24"/>
            <p:cNvSpPr/>
            <p:nvPr/>
          </p:nvSpPr>
          <p:spPr>
            <a:xfrm rot="10800000">
              <a:off x="6951800" y="1197734"/>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0" name="Google Shape;3660;p24"/>
            <p:cNvSpPr/>
            <p:nvPr/>
          </p:nvSpPr>
          <p:spPr>
            <a:xfrm rot="10800000">
              <a:off x="6951800" y="1051613"/>
              <a:ext cx="117892" cy="117867"/>
            </a:xfrm>
            <a:custGeom>
              <a:rect b="b" l="l" r="r" t="t"/>
              <a:pathLst>
                <a:path extrusionOk="0" h="4856"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1" name="Google Shape;3661;p24"/>
            <p:cNvSpPr/>
            <p:nvPr/>
          </p:nvSpPr>
          <p:spPr>
            <a:xfrm rot="10800000">
              <a:off x="6951800" y="613204"/>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2" name="Google Shape;3662;p24"/>
            <p:cNvSpPr/>
            <p:nvPr/>
          </p:nvSpPr>
          <p:spPr>
            <a:xfrm rot="10800000">
              <a:off x="6951800" y="320938"/>
              <a:ext cx="117892" cy="117892"/>
            </a:xfrm>
            <a:custGeom>
              <a:rect b="b" l="l" r="r" t="t"/>
              <a:pathLst>
                <a:path extrusionOk="0" h="4857"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3" name="Google Shape;3663;p24"/>
            <p:cNvSpPr/>
            <p:nvPr/>
          </p:nvSpPr>
          <p:spPr>
            <a:xfrm rot="10800000">
              <a:off x="6951800" y="174818"/>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4" name="Google Shape;3664;p24"/>
            <p:cNvSpPr/>
            <p:nvPr/>
          </p:nvSpPr>
          <p:spPr>
            <a:xfrm rot="10800000">
              <a:off x="6805680" y="4997133"/>
              <a:ext cx="117867" cy="117867"/>
            </a:xfrm>
            <a:custGeom>
              <a:rect b="b" l="l" r="r" t="t"/>
              <a:pathLst>
                <a:path extrusionOk="0" h="4856" w="4856">
                  <a:moveTo>
                    <a:pt x="0" y="0"/>
                  </a:moveTo>
                  <a:lnTo>
                    <a:pt x="0"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5" name="Google Shape;3665;p24"/>
            <p:cNvSpPr/>
            <p:nvPr/>
          </p:nvSpPr>
          <p:spPr>
            <a:xfrm rot="10800000">
              <a:off x="6805680" y="4558747"/>
              <a:ext cx="117867" cy="117867"/>
            </a:xfrm>
            <a:custGeom>
              <a:rect b="b" l="l" r="r" t="t"/>
              <a:pathLst>
                <a:path extrusionOk="0" h="4856" w="4856">
                  <a:moveTo>
                    <a:pt x="0" y="0"/>
                  </a:moveTo>
                  <a:lnTo>
                    <a:pt x="0"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6" name="Google Shape;3666;p24"/>
            <p:cNvSpPr/>
            <p:nvPr/>
          </p:nvSpPr>
          <p:spPr>
            <a:xfrm rot="10800000">
              <a:off x="6805680" y="4120361"/>
              <a:ext cx="117867" cy="117867"/>
            </a:xfrm>
            <a:custGeom>
              <a:rect b="b" l="l" r="r" t="t"/>
              <a:pathLst>
                <a:path extrusionOk="0" h="4856" w="4856">
                  <a:moveTo>
                    <a:pt x="0" y="1"/>
                  </a:moveTo>
                  <a:lnTo>
                    <a:pt x="0"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7" name="Google Shape;3667;p24"/>
            <p:cNvSpPr/>
            <p:nvPr/>
          </p:nvSpPr>
          <p:spPr>
            <a:xfrm rot="10800000">
              <a:off x="6805680" y="3535831"/>
              <a:ext cx="117867" cy="117867"/>
            </a:xfrm>
            <a:custGeom>
              <a:rect b="b" l="l" r="r" t="t"/>
              <a:pathLst>
                <a:path extrusionOk="0" h="4856" w="4856">
                  <a:moveTo>
                    <a:pt x="0" y="0"/>
                  </a:moveTo>
                  <a:lnTo>
                    <a:pt x="0"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8" name="Google Shape;3668;p24"/>
            <p:cNvSpPr/>
            <p:nvPr/>
          </p:nvSpPr>
          <p:spPr>
            <a:xfrm rot="10800000">
              <a:off x="6805680" y="2951301"/>
              <a:ext cx="117867" cy="117867"/>
            </a:xfrm>
            <a:custGeom>
              <a:rect b="b" l="l" r="r" t="t"/>
              <a:pathLst>
                <a:path extrusionOk="0" h="4856" w="4856">
                  <a:moveTo>
                    <a:pt x="0" y="0"/>
                  </a:moveTo>
                  <a:lnTo>
                    <a:pt x="0"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9" name="Google Shape;3669;p24"/>
            <p:cNvSpPr/>
            <p:nvPr/>
          </p:nvSpPr>
          <p:spPr>
            <a:xfrm rot="10800000">
              <a:off x="6805680" y="2220650"/>
              <a:ext cx="117867" cy="117867"/>
            </a:xfrm>
            <a:custGeom>
              <a:rect b="b" l="l" r="r" t="t"/>
              <a:pathLst>
                <a:path extrusionOk="0" h="4856" w="4856">
                  <a:moveTo>
                    <a:pt x="0" y="0"/>
                  </a:moveTo>
                  <a:lnTo>
                    <a:pt x="0"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0" name="Google Shape;3670;p24"/>
            <p:cNvSpPr/>
            <p:nvPr/>
          </p:nvSpPr>
          <p:spPr>
            <a:xfrm rot="10800000">
              <a:off x="6805680" y="1051613"/>
              <a:ext cx="117867" cy="117867"/>
            </a:xfrm>
            <a:custGeom>
              <a:rect b="b" l="l" r="r" t="t"/>
              <a:pathLst>
                <a:path extrusionOk="0" h="4856" w="4856">
                  <a:moveTo>
                    <a:pt x="0" y="1"/>
                  </a:moveTo>
                  <a:lnTo>
                    <a:pt x="0"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1" name="Google Shape;3671;p24"/>
            <p:cNvSpPr/>
            <p:nvPr/>
          </p:nvSpPr>
          <p:spPr>
            <a:xfrm rot="10800000">
              <a:off x="6805680" y="905469"/>
              <a:ext cx="117867" cy="117867"/>
            </a:xfrm>
            <a:custGeom>
              <a:rect b="b" l="l" r="r" t="t"/>
              <a:pathLst>
                <a:path extrusionOk="0" h="4856" w="4856">
                  <a:moveTo>
                    <a:pt x="0" y="0"/>
                  </a:moveTo>
                  <a:lnTo>
                    <a:pt x="0"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2" name="Google Shape;3672;p24"/>
            <p:cNvSpPr/>
            <p:nvPr/>
          </p:nvSpPr>
          <p:spPr>
            <a:xfrm rot="10800000">
              <a:off x="6805680" y="28698"/>
              <a:ext cx="117867" cy="117867"/>
            </a:xfrm>
            <a:custGeom>
              <a:rect b="b" l="l" r="r" t="t"/>
              <a:pathLst>
                <a:path extrusionOk="0" h="4856" w="4856">
                  <a:moveTo>
                    <a:pt x="0" y="1"/>
                  </a:moveTo>
                  <a:lnTo>
                    <a:pt x="0"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3" name="Google Shape;3673;p24"/>
            <p:cNvSpPr/>
            <p:nvPr/>
          </p:nvSpPr>
          <p:spPr>
            <a:xfrm rot="10800000">
              <a:off x="6659535" y="4851012"/>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4" name="Google Shape;3674;p24"/>
            <p:cNvSpPr/>
            <p:nvPr/>
          </p:nvSpPr>
          <p:spPr>
            <a:xfrm rot="10800000">
              <a:off x="6659535" y="3974217"/>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5" name="Google Shape;3675;p24"/>
            <p:cNvSpPr/>
            <p:nvPr/>
          </p:nvSpPr>
          <p:spPr>
            <a:xfrm rot="10800000">
              <a:off x="6659535" y="3243566"/>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6" name="Google Shape;3676;p24"/>
            <p:cNvSpPr/>
            <p:nvPr/>
          </p:nvSpPr>
          <p:spPr>
            <a:xfrm rot="10800000">
              <a:off x="6659535" y="2512915"/>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7" name="Google Shape;3677;p24"/>
            <p:cNvSpPr/>
            <p:nvPr/>
          </p:nvSpPr>
          <p:spPr>
            <a:xfrm rot="10800000">
              <a:off x="6659535" y="1636120"/>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8" name="Google Shape;3678;p24"/>
            <p:cNvSpPr/>
            <p:nvPr/>
          </p:nvSpPr>
          <p:spPr>
            <a:xfrm rot="10800000">
              <a:off x="6659535" y="905469"/>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9" name="Google Shape;3679;p24"/>
            <p:cNvSpPr/>
            <p:nvPr/>
          </p:nvSpPr>
          <p:spPr>
            <a:xfrm rot="10800000">
              <a:off x="6659535" y="759348"/>
              <a:ext cx="117892" cy="117867"/>
            </a:xfrm>
            <a:custGeom>
              <a:rect b="b" l="l" r="r" t="t"/>
              <a:pathLst>
                <a:path extrusionOk="0" h="4856"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0" name="Google Shape;3680;p24"/>
            <p:cNvSpPr/>
            <p:nvPr/>
          </p:nvSpPr>
          <p:spPr>
            <a:xfrm rot="10800000">
              <a:off x="6659535" y="174818"/>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1" name="Google Shape;3681;p24"/>
            <p:cNvSpPr/>
            <p:nvPr/>
          </p:nvSpPr>
          <p:spPr>
            <a:xfrm rot="10800000">
              <a:off x="6513415" y="4997133"/>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2" name="Google Shape;3682;p24"/>
            <p:cNvSpPr/>
            <p:nvPr/>
          </p:nvSpPr>
          <p:spPr>
            <a:xfrm rot="10800000">
              <a:off x="6513415" y="3974217"/>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3" name="Google Shape;3683;p24"/>
            <p:cNvSpPr/>
            <p:nvPr/>
          </p:nvSpPr>
          <p:spPr>
            <a:xfrm rot="10800000">
              <a:off x="6513415" y="2074529"/>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4" name="Google Shape;3684;p24"/>
            <p:cNvSpPr/>
            <p:nvPr/>
          </p:nvSpPr>
          <p:spPr>
            <a:xfrm rot="10800000">
              <a:off x="6513415" y="1489999"/>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5" name="Google Shape;3685;p24"/>
            <p:cNvSpPr/>
            <p:nvPr/>
          </p:nvSpPr>
          <p:spPr>
            <a:xfrm rot="10800000">
              <a:off x="6513415" y="905469"/>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6" name="Google Shape;3686;p24"/>
            <p:cNvSpPr/>
            <p:nvPr/>
          </p:nvSpPr>
          <p:spPr>
            <a:xfrm rot="10800000">
              <a:off x="6513415" y="174818"/>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7" name="Google Shape;3687;p24"/>
            <p:cNvSpPr/>
            <p:nvPr/>
          </p:nvSpPr>
          <p:spPr>
            <a:xfrm rot="10800000">
              <a:off x="6367294" y="4558747"/>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8" name="Google Shape;3688;p24"/>
            <p:cNvSpPr/>
            <p:nvPr/>
          </p:nvSpPr>
          <p:spPr>
            <a:xfrm rot="10800000">
              <a:off x="6367294" y="3681951"/>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9" name="Google Shape;3689;p24"/>
            <p:cNvSpPr/>
            <p:nvPr/>
          </p:nvSpPr>
          <p:spPr>
            <a:xfrm rot="10800000">
              <a:off x="6367294" y="2659036"/>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0" name="Google Shape;3690;p24"/>
            <p:cNvSpPr/>
            <p:nvPr/>
          </p:nvSpPr>
          <p:spPr>
            <a:xfrm rot="10800000">
              <a:off x="7536331" y="4997133"/>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1" name="Google Shape;3691;p24"/>
            <p:cNvSpPr/>
            <p:nvPr/>
          </p:nvSpPr>
          <p:spPr>
            <a:xfrm rot="10800000">
              <a:off x="7536331" y="4851012"/>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2" name="Google Shape;3692;p24"/>
            <p:cNvSpPr/>
            <p:nvPr/>
          </p:nvSpPr>
          <p:spPr>
            <a:xfrm rot="10800000">
              <a:off x="7536331" y="4412627"/>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3" name="Google Shape;3693;p24"/>
            <p:cNvSpPr/>
            <p:nvPr/>
          </p:nvSpPr>
          <p:spPr>
            <a:xfrm rot="10800000">
              <a:off x="7536331" y="4120361"/>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4" name="Google Shape;3694;p24"/>
            <p:cNvSpPr/>
            <p:nvPr/>
          </p:nvSpPr>
          <p:spPr>
            <a:xfrm rot="10800000">
              <a:off x="7536331" y="3389711"/>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5" name="Google Shape;3695;p24"/>
            <p:cNvSpPr/>
            <p:nvPr/>
          </p:nvSpPr>
          <p:spPr>
            <a:xfrm rot="10800000">
              <a:off x="7536331" y="3243566"/>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6" name="Google Shape;3696;p24"/>
            <p:cNvSpPr/>
            <p:nvPr/>
          </p:nvSpPr>
          <p:spPr>
            <a:xfrm rot="10800000">
              <a:off x="7536331" y="1636120"/>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7" name="Google Shape;3697;p24"/>
            <p:cNvSpPr/>
            <p:nvPr/>
          </p:nvSpPr>
          <p:spPr>
            <a:xfrm rot="10800000">
              <a:off x="7536331" y="1343854"/>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8" name="Google Shape;3698;p24"/>
            <p:cNvSpPr/>
            <p:nvPr/>
          </p:nvSpPr>
          <p:spPr>
            <a:xfrm rot="10800000">
              <a:off x="7390210" y="4997133"/>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9" name="Google Shape;3699;p24"/>
            <p:cNvSpPr/>
            <p:nvPr/>
          </p:nvSpPr>
          <p:spPr>
            <a:xfrm rot="10800000">
              <a:off x="7390210" y="3974217"/>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0" name="Google Shape;3700;p24"/>
            <p:cNvSpPr/>
            <p:nvPr/>
          </p:nvSpPr>
          <p:spPr>
            <a:xfrm rot="10800000">
              <a:off x="7390210" y="3097445"/>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1" name="Google Shape;3701;p24"/>
            <p:cNvSpPr/>
            <p:nvPr/>
          </p:nvSpPr>
          <p:spPr>
            <a:xfrm rot="10800000">
              <a:off x="7390210" y="1636120"/>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2" name="Google Shape;3702;p24"/>
            <p:cNvSpPr/>
            <p:nvPr/>
          </p:nvSpPr>
          <p:spPr>
            <a:xfrm rot="10800000">
              <a:off x="7390210" y="467083"/>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3" name="Google Shape;3703;p24"/>
            <p:cNvSpPr/>
            <p:nvPr/>
          </p:nvSpPr>
          <p:spPr>
            <a:xfrm rot="10800000">
              <a:off x="7244066" y="4997133"/>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4" name="Google Shape;3704;p24"/>
            <p:cNvSpPr/>
            <p:nvPr/>
          </p:nvSpPr>
          <p:spPr>
            <a:xfrm rot="10800000">
              <a:off x="7244066" y="4558747"/>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5" name="Google Shape;3705;p24"/>
            <p:cNvSpPr/>
            <p:nvPr/>
          </p:nvSpPr>
          <p:spPr>
            <a:xfrm rot="10800000">
              <a:off x="7244066" y="2951301"/>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6" name="Google Shape;3706;p24"/>
            <p:cNvSpPr/>
            <p:nvPr/>
          </p:nvSpPr>
          <p:spPr>
            <a:xfrm rot="10800000">
              <a:off x="7244066" y="2074529"/>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7" name="Google Shape;3707;p24"/>
            <p:cNvSpPr/>
            <p:nvPr/>
          </p:nvSpPr>
          <p:spPr>
            <a:xfrm rot="10800000">
              <a:off x="7244066" y="1636120"/>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8" name="Google Shape;3708;p24"/>
            <p:cNvSpPr/>
            <p:nvPr/>
          </p:nvSpPr>
          <p:spPr>
            <a:xfrm rot="10800000">
              <a:off x="7097945" y="1051613"/>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9" name="Google Shape;3709;p24"/>
            <p:cNvSpPr/>
            <p:nvPr/>
          </p:nvSpPr>
          <p:spPr>
            <a:xfrm rot="10800000">
              <a:off x="6951800" y="3828096"/>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0" name="Google Shape;3710;p24"/>
            <p:cNvSpPr/>
            <p:nvPr/>
          </p:nvSpPr>
          <p:spPr>
            <a:xfrm rot="10800000">
              <a:off x="6951800" y="2659036"/>
              <a:ext cx="117892" cy="117892"/>
            </a:xfrm>
            <a:custGeom>
              <a:rect b="b" l="l" r="r" t="t"/>
              <a:pathLst>
                <a:path extrusionOk="0" h="4857"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1" name="Google Shape;3711;p24"/>
            <p:cNvSpPr/>
            <p:nvPr/>
          </p:nvSpPr>
          <p:spPr>
            <a:xfrm rot="10800000">
              <a:off x="6805680" y="320938"/>
              <a:ext cx="117867" cy="117892"/>
            </a:xfrm>
            <a:custGeom>
              <a:rect b="b" l="l" r="r" t="t"/>
              <a:pathLst>
                <a:path extrusionOk="0" h="4857" w="4856">
                  <a:moveTo>
                    <a:pt x="0" y="1"/>
                  </a:moveTo>
                  <a:lnTo>
                    <a:pt x="0"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2" name="Google Shape;3712;p24"/>
            <p:cNvSpPr/>
            <p:nvPr/>
          </p:nvSpPr>
          <p:spPr>
            <a:xfrm rot="10800000">
              <a:off x="6513415" y="2805180"/>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3" name="Google Shape;3713;p24"/>
            <p:cNvSpPr/>
            <p:nvPr/>
          </p:nvSpPr>
          <p:spPr>
            <a:xfrm rot="10800000">
              <a:off x="6367294" y="467083"/>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14" name="Google Shape;3714;p24"/>
          <p:cNvGrpSpPr/>
          <p:nvPr/>
        </p:nvGrpSpPr>
        <p:grpSpPr>
          <a:xfrm rot="10800000">
            <a:off x="28739" y="28698"/>
            <a:ext cx="1286904" cy="5086302"/>
            <a:chOff x="6367294" y="28698"/>
            <a:chExt cx="1286904" cy="5086302"/>
          </a:xfrm>
        </p:grpSpPr>
        <p:sp>
          <p:nvSpPr>
            <p:cNvPr id="3715" name="Google Shape;3715;p24"/>
            <p:cNvSpPr/>
            <p:nvPr/>
          </p:nvSpPr>
          <p:spPr>
            <a:xfrm rot="10800000">
              <a:off x="7536331" y="613204"/>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6" name="Google Shape;3716;p24"/>
            <p:cNvSpPr/>
            <p:nvPr/>
          </p:nvSpPr>
          <p:spPr>
            <a:xfrm rot="10800000">
              <a:off x="7244066" y="2659036"/>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7" name="Google Shape;3717;p24"/>
            <p:cNvSpPr/>
            <p:nvPr/>
          </p:nvSpPr>
          <p:spPr>
            <a:xfrm rot="10800000">
              <a:off x="7244066" y="174818"/>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8" name="Google Shape;3718;p24"/>
            <p:cNvSpPr/>
            <p:nvPr/>
          </p:nvSpPr>
          <p:spPr>
            <a:xfrm rot="10800000">
              <a:off x="6659535" y="4266482"/>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9" name="Google Shape;3719;p24"/>
            <p:cNvSpPr/>
            <p:nvPr/>
          </p:nvSpPr>
          <p:spPr>
            <a:xfrm rot="10800000">
              <a:off x="7536331" y="4704867"/>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0" name="Google Shape;3720;p24"/>
            <p:cNvSpPr/>
            <p:nvPr/>
          </p:nvSpPr>
          <p:spPr>
            <a:xfrm rot="10800000">
              <a:off x="7536331" y="4558747"/>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1" name="Google Shape;3721;p24"/>
            <p:cNvSpPr/>
            <p:nvPr/>
          </p:nvSpPr>
          <p:spPr>
            <a:xfrm rot="10800000">
              <a:off x="7536331" y="4266482"/>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2" name="Google Shape;3722;p24"/>
            <p:cNvSpPr/>
            <p:nvPr/>
          </p:nvSpPr>
          <p:spPr>
            <a:xfrm rot="10800000">
              <a:off x="7536331" y="3974217"/>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3" name="Google Shape;3723;p24"/>
            <p:cNvSpPr/>
            <p:nvPr/>
          </p:nvSpPr>
          <p:spPr>
            <a:xfrm rot="10800000">
              <a:off x="7536331" y="3828096"/>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4" name="Google Shape;3724;p24"/>
            <p:cNvSpPr/>
            <p:nvPr/>
          </p:nvSpPr>
          <p:spPr>
            <a:xfrm rot="10800000">
              <a:off x="7536331" y="3681951"/>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5" name="Google Shape;3725;p24"/>
            <p:cNvSpPr/>
            <p:nvPr/>
          </p:nvSpPr>
          <p:spPr>
            <a:xfrm rot="10800000">
              <a:off x="7536331" y="3535831"/>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6" name="Google Shape;3726;p24"/>
            <p:cNvSpPr/>
            <p:nvPr/>
          </p:nvSpPr>
          <p:spPr>
            <a:xfrm rot="10800000">
              <a:off x="7536331" y="3097445"/>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7" name="Google Shape;3727;p24"/>
            <p:cNvSpPr/>
            <p:nvPr/>
          </p:nvSpPr>
          <p:spPr>
            <a:xfrm rot="10800000">
              <a:off x="7536331" y="2951301"/>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8" name="Google Shape;3728;p24"/>
            <p:cNvSpPr/>
            <p:nvPr/>
          </p:nvSpPr>
          <p:spPr>
            <a:xfrm rot="10800000">
              <a:off x="7536331" y="2805180"/>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9" name="Google Shape;3729;p24"/>
            <p:cNvSpPr/>
            <p:nvPr/>
          </p:nvSpPr>
          <p:spPr>
            <a:xfrm rot="10800000">
              <a:off x="7536331" y="2659036"/>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0" name="Google Shape;3730;p24"/>
            <p:cNvSpPr/>
            <p:nvPr/>
          </p:nvSpPr>
          <p:spPr>
            <a:xfrm rot="10800000">
              <a:off x="7536331" y="2512915"/>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1" name="Google Shape;3731;p24"/>
            <p:cNvSpPr/>
            <p:nvPr/>
          </p:nvSpPr>
          <p:spPr>
            <a:xfrm rot="10800000">
              <a:off x="7536331" y="2366770"/>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2" name="Google Shape;3732;p24"/>
            <p:cNvSpPr/>
            <p:nvPr/>
          </p:nvSpPr>
          <p:spPr>
            <a:xfrm rot="10800000">
              <a:off x="7536331" y="2220650"/>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3" name="Google Shape;3733;p24"/>
            <p:cNvSpPr/>
            <p:nvPr/>
          </p:nvSpPr>
          <p:spPr>
            <a:xfrm rot="10800000">
              <a:off x="7536331" y="2074529"/>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4" name="Google Shape;3734;p24"/>
            <p:cNvSpPr/>
            <p:nvPr/>
          </p:nvSpPr>
          <p:spPr>
            <a:xfrm rot="10800000">
              <a:off x="7536331" y="1928385"/>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5" name="Google Shape;3735;p24"/>
            <p:cNvSpPr/>
            <p:nvPr/>
          </p:nvSpPr>
          <p:spPr>
            <a:xfrm rot="10800000">
              <a:off x="7536331" y="1782264"/>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6" name="Google Shape;3736;p24"/>
            <p:cNvSpPr/>
            <p:nvPr/>
          </p:nvSpPr>
          <p:spPr>
            <a:xfrm rot="10800000">
              <a:off x="7536331" y="1489999"/>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7" name="Google Shape;3737;p24"/>
            <p:cNvSpPr/>
            <p:nvPr/>
          </p:nvSpPr>
          <p:spPr>
            <a:xfrm rot="10800000">
              <a:off x="7536331" y="1197734"/>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8" name="Google Shape;3738;p24"/>
            <p:cNvSpPr/>
            <p:nvPr/>
          </p:nvSpPr>
          <p:spPr>
            <a:xfrm rot="10800000">
              <a:off x="7536331" y="1051613"/>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9" name="Google Shape;3739;p24"/>
            <p:cNvSpPr/>
            <p:nvPr/>
          </p:nvSpPr>
          <p:spPr>
            <a:xfrm rot="10800000">
              <a:off x="7536331" y="905469"/>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0" name="Google Shape;3740;p24"/>
            <p:cNvSpPr/>
            <p:nvPr/>
          </p:nvSpPr>
          <p:spPr>
            <a:xfrm rot="10800000">
              <a:off x="7536331" y="759348"/>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1" name="Google Shape;3741;p24"/>
            <p:cNvSpPr/>
            <p:nvPr/>
          </p:nvSpPr>
          <p:spPr>
            <a:xfrm rot="10800000">
              <a:off x="7536331" y="467083"/>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2" name="Google Shape;3742;p24"/>
            <p:cNvSpPr/>
            <p:nvPr/>
          </p:nvSpPr>
          <p:spPr>
            <a:xfrm rot="10800000">
              <a:off x="7536331" y="320938"/>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3" name="Google Shape;3743;p24"/>
            <p:cNvSpPr/>
            <p:nvPr/>
          </p:nvSpPr>
          <p:spPr>
            <a:xfrm rot="10800000">
              <a:off x="7536331" y="174818"/>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4" name="Google Shape;3744;p24"/>
            <p:cNvSpPr/>
            <p:nvPr/>
          </p:nvSpPr>
          <p:spPr>
            <a:xfrm rot="10800000">
              <a:off x="7536331" y="28698"/>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5" name="Google Shape;3745;p24"/>
            <p:cNvSpPr/>
            <p:nvPr/>
          </p:nvSpPr>
          <p:spPr>
            <a:xfrm rot="10800000">
              <a:off x="7390210" y="4851012"/>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6" name="Google Shape;3746;p24"/>
            <p:cNvSpPr/>
            <p:nvPr/>
          </p:nvSpPr>
          <p:spPr>
            <a:xfrm rot="10800000">
              <a:off x="7390210" y="4558747"/>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7" name="Google Shape;3747;p24"/>
            <p:cNvSpPr/>
            <p:nvPr/>
          </p:nvSpPr>
          <p:spPr>
            <a:xfrm rot="10800000">
              <a:off x="7390210" y="4412627"/>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8" name="Google Shape;3748;p24"/>
            <p:cNvSpPr/>
            <p:nvPr/>
          </p:nvSpPr>
          <p:spPr>
            <a:xfrm rot="10800000">
              <a:off x="7390210" y="4266482"/>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9" name="Google Shape;3749;p24"/>
            <p:cNvSpPr/>
            <p:nvPr/>
          </p:nvSpPr>
          <p:spPr>
            <a:xfrm rot="10800000">
              <a:off x="7390210" y="4120361"/>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0" name="Google Shape;3750;p24"/>
            <p:cNvSpPr/>
            <p:nvPr/>
          </p:nvSpPr>
          <p:spPr>
            <a:xfrm rot="10800000">
              <a:off x="7390210" y="3828096"/>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1" name="Google Shape;3751;p24"/>
            <p:cNvSpPr/>
            <p:nvPr/>
          </p:nvSpPr>
          <p:spPr>
            <a:xfrm rot="10800000">
              <a:off x="7390210" y="3535831"/>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2" name="Google Shape;3752;p24"/>
            <p:cNvSpPr/>
            <p:nvPr/>
          </p:nvSpPr>
          <p:spPr>
            <a:xfrm rot="10800000">
              <a:off x="7390210" y="3389711"/>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3" name="Google Shape;3753;p24"/>
            <p:cNvSpPr/>
            <p:nvPr/>
          </p:nvSpPr>
          <p:spPr>
            <a:xfrm rot="10800000">
              <a:off x="7390210" y="3243566"/>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4" name="Google Shape;3754;p24"/>
            <p:cNvSpPr/>
            <p:nvPr/>
          </p:nvSpPr>
          <p:spPr>
            <a:xfrm rot="10800000">
              <a:off x="7390210" y="2951301"/>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5" name="Google Shape;3755;p24"/>
            <p:cNvSpPr/>
            <p:nvPr/>
          </p:nvSpPr>
          <p:spPr>
            <a:xfrm rot="10800000">
              <a:off x="7390210" y="2805180"/>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6" name="Google Shape;3756;p24"/>
            <p:cNvSpPr/>
            <p:nvPr/>
          </p:nvSpPr>
          <p:spPr>
            <a:xfrm rot="10800000">
              <a:off x="7390210" y="2659036"/>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7" name="Google Shape;3757;p24"/>
            <p:cNvSpPr/>
            <p:nvPr/>
          </p:nvSpPr>
          <p:spPr>
            <a:xfrm rot="10800000">
              <a:off x="7390210" y="2512915"/>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8" name="Google Shape;3758;p24"/>
            <p:cNvSpPr/>
            <p:nvPr/>
          </p:nvSpPr>
          <p:spPr>
            <a:xfrm rot="10800000">
              <a:off x="7390210" y="2366770"/>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9" name="Google Shape;3759;p24"/>
            <p:cNvSpPr/>
            <p:nvPr/>
          </p:nvSpPr>
          <p:spPr>
            <a:xfrm rot="10800000">
              <a:off x="7390210" y="2220650"/>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0" name="Google Shape;3760;p24"/>
            <p:cNvSpPr/>
            <p:nvPr/>
          </p:nvSpPr>
          <p:spPr>
            <a:xfrm rot="10800000">
              <a:off x="7390210" y="2074529"/>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1" name="Google Shape;3761;p24"/>
            <p:cNvSpPr/>
            <p:nvPr/>
          </p:nvSpPr>
          <p:spPr>
            <a:xfrm rot="10800000">
              <a:off x="7390210" y="1782264"/>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2" name="Google Shape;3762;p24"/>
            <p:cNvSpPr/>
            <p:nvPr/>
          </p:nvSpPr>
          <p:spPr>
            <a:xfrm rot="10800000">
              <a:off x="7390210" y="1489999"/>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3" name="Google Shape;3763;p24"/>
            <p:cNvSpPr/>
            <p:nvPr/>
          </p:nvSpPr>
          <p:spPr>
            <a:xfrm rot="10800000">
              <a:off x="7390210" y="1343854"/>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4" name="Google Shape;3764;p24"/>
            <p:cNvSpPr/>
            <p:nvPr/>
          </p:nvSpPr>
          <p:spPr>
            <a:xfrm rot="10800000">
              <a:off x="7390210" y="1197734"/>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5" name="Google Shape;3765;p24"/>
            <p:cNvSpPr/>
            <p:nvPr/>
          </p:nvSpPr>
          <p:spPr>
            <a:xfrm rot="10800000">
              <a:off x="7390210" y="1051613"/>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6" name="Google Shape;3766;p24"/>
            <p:cNvSpPr/>
            <p:nvPr/>
          </p:nvSpPr>
          <p:spPr>
            <a:xfrm rot="10800000">
              <a:off x="7390210" y="759348"/>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7" name="Google Shape;3767;p24"/>
            <p:cNvSpPr/>
            <p:nvPr/>
          </p:nvSpPr>
          <p:spPr>
            <a:xfrm rot="10800000">
              <a:off x="7390210" y="613204"/>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8" name="Google Shape;3768;p24"/>
            <p:cNvSpPr/>
            <p:nvPr/>
          </p:nvSpPr>
          <p:spPr>
            <a:xfrm rot="10800000">
              <a:off x="7390210" y="320938"/>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9" name="Google Shape;3769;p24"/>
            <p:cNvSpPr/>
            <p:nvPr/>
          </p:nvSpPr>
          <p:spPr>
            <a:xfrm rot="10800000">
              <a:off x="7390210" y="28698"/>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0" name="Google Shape;3770;p24"/>
            <p:cNvSpPr/>
            <p:nvPr/>
          </p:nvSpPr>
          <p:spPr>
            <a:xfrm rot="10800000">
              <a:off x="7244066" y="4704867"/>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1" name="Google Shape;3771;p24"/>
            <p:cNvSpPr/>
            <p:nvPr/>
          </p:nvSpPr>
          <p:spPr>
            <a:xfrm rot="10800000">
              <a:off x="7244066" y="4266482"/>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2" name="Google Shape;3772;p24"/>
            <p:cNvSpPr/>
            <p:nvPr/>
          </p:nvSpPr>
          <p:spPr>
            <a:xfrm rot="10800000">
              <a:off x="7244066" y="4120361"/>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3" name="Google Shape;3773;p24"/>
            <p:cNvSpPr/>
            <p:nvPr/>
          </p:nvSpPr>
          <p:spPr>
            <a:xfrm rot="10800000">
              <a:off x="7244066" y="3974217"/>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4" name="Google Shape;3774;p24"/>
            <p:cNvSpPr/>
            <p:nvPr/>
          </p:nvSpPr>
          <p:spPr>
            <a:xfrm rot="10800000">
              <a:off x="7244066" y="3681951"/>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5" name="Google Shape;3775;p24"/>
            <p:cNvSpPr/>
            <p:nvPr/>
          </p:nvSpPr>
          <p:spPr>
            <a:xfrm rot="10800000">
              <a:off x="7244066" y="3389711"/>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6" name="Google Shape;3776;p24"/>
            <p:cNvSpPr/>
            <p:nvPr/>
          </p:nvSpPr>
          <p:spPr>
            <a:xfrm rot="10800000">
              <a:off x="7244066" y="3243566"/>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7" name="Google Shape;3777;p24"/>
            <p:cNvSpPr/>
            <p:nvPr/>
          </p:nvSpPr>
          <p:spPr>
            <a:xfrm rot="10800000">
              <a:off x="7244066" y="3097445"/>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8" name="Google Shape;3778;p24"/>
            <p:cNvSpPr/>
            <p:nvPr/>
          </p:nvSpPr>
          <p:spPr>
            <a:xfrm rot="10800000">
              <a:off x="7244066" y="2805180"/>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9" name="Google Shape;3779;p24"/>
            <p:cNvSpPr/>
            <p:nvPr/>
          </p:nvSpPr>
          <p:spPr>
            <a:xfrm rot="10800000">
              <a:off x="7244066" y="2512915"/>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0" name="Google Shape;3780;p24"/>
            <p:cNvSpPr/>
            <p:nvPr/>
          </p:nvSpPr>
          <p:spPr>
            <a:xfrm rot="10800000">
              <a:off x="7244066" y="2220650"/>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1" name="Google Shape;3781;p24"/>
            <p:cNvSpPr/>
            <p:nvPr/>
          </p:nvSpPr>
          <p:spPr>
            <a:xfrm rot="10800000">
              <a:off x="7244066" y="1928385"/>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2" name="Google Shape;3782;p24"/>
            <p:cNvSpPr/>
            <p:nvPr/>
          </p:nvSpPr>
          <p:spPr>
            <a:xfrm rot="10800000">
              <a:off x="7244066" y="1782264"/>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3" name="Google Shape;3783;p24"/>
            <p:cNvSpPr/>
            <p:nvPr/>
          </p:nvSpPr>
          <p:spPr>
            <a:xfrm rot="10800000">
              <a:off x="7244066" y="1343854"/>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4" name="Google Shape;3784;p24"/>
            <p:cNvSpPr/>
            <p:nvPr/>
          </p:nvSpPr>
          <p:spPr>
            <a:xfrm rot="10800000">
              <a:off x="7244066" y="1197734"/>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5" name="Google Shape;3785;p24"/>
            <p:cNvSpPr/>
            <p:nvPr/>
          </p:nvSpPr>
          <p:spPr>
            <a:xfrm rot="10800000">
              <a:off x="7244066" y="1051613"/>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6" name="Google Shape;3786;p24"/>
            <p:cNvSpPr/>
            <p:nvPr/>
          </p:nvSpPr>
          <p:spPr>
            <a:xfrm rot="10800000">
              <a:off x="7244066" y="905469"/>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7" name="Google Shape;3787;p24"/>
            <p:cNvSpPr/>
            <p:nvPr/>
          </p:nvSpPr>
          <p:spPr>
            <a:xfrm rot="10800000">
              <a:off x="7244066" y="759348"/>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8" name="Google Shape;3788;p24"/>
            <p:cNvSpPr/>
            <p:nvPr/>
          </p:nvSpPr>
          <p:spPr>
            <a:xfrm rot="10800000">
              <a:off x="7244066" y="467083"/>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9" name="Google Shape;3789;p24"/>
            <p:cNvSpPr/>
            <p:nvPr/>
          </p:nvSpPr>
          <p:spPr>
            <a:xfrm rot="10800000">
              <a:off x="7244066" y="320938"/>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0" name="Google Shape;3790;p24"/>
            <p:cNvSpPr/>
            <p:nvPr/>
          </p:nvSpPr>
          <p:spPr>
            <a:xfrm rot="10800000">
              <a:off x="7097945" y="4997133"/>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1" name="Google Shape;3791;p24"/>
            <p:cNvSpPr/>
            <p:nvPr/>
          </p:nvSpPr>
          <p:spPr>
            <a:xfrm rot="10800000">
              <a:off x="7097945" y="4558747"/>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2" name="Google Shape;3792;p24"/>
            <p:cNvSpPr/>
            <p:nvPr/>
          </p:nvSpPr>
          <p:spPr>
            <a:xfrm rot="10800000">
              <a:off x="7097945" y="4266482"/>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3" name="Google Shape;3793;p24"/>
            <p:cNvSpPr/>
            <p:nvPr/>
          </p:nvSpPr>
          <p:spPr>
            <a:xfrm rot="10800000">
              <a:off x="7097945" y="3828096"/>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4" name="Google Shape;3794;p24"/>
            <p:cNvSpPr/>
            <p:nvPr/>
          </p:nvSpPr>
          <p:spPr>
            <a:xfrm rot="10800000">
              <a:off x="7097945" y="3681951"/>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5" name="Google Shape;3795;p24"/>
            <p:cNvSpPr/>
            <p:nvPr/>
          </p:nvSpPr>
          <p:spPr>
            <a:xfrm rot="10800000">
              <a:off x="7097945" y="3097445"/>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6" name="Google Shape;3796;p24"/>
            <p:cNvSpPr/>
            <p:nvPr/>
          </p:nvSpPr>
          <p:spPr>
            <a:xfrm rot="10800000">
              <a:off x="7097945" y="2951301"/>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7" name="Google Shape;3797;p24"/>
            <p:cNvSpPr/>
            <p:nvPr/>
          </p:nvSpPr>
          <p:spPr>
            <a:xfrm rot="10800000">
              <a:off x="7097945" y="2659036"/>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8" name="Google Shape;3798;p24"/>
            <p:cNvSpPr/>
            <p:nvPr/>
          </p:nvSpPr>
          <p:spPr>
            <a:xfrm rot="10800000">
              <a:off x="7097945" y="2512915"/>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9" name="Google Shape;3799;p24"/>
            <p:cNvSpPr/>
            <p:nvPr/>
          </p:nvSpPr>
          <p:spPr>
            <a:xfrm rot="10800000">
              <a:off x="7097945" y="2366770"/>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0" name="Google Shape;3800;p24"/>
            <p:cNvSpPr/>
            <p:nvPr/>
          </p:nvSpPr>
          <p:spPr>
            <a:xfrm rot="10800000">
              <a:off x="7097945" y="2220650"/>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1" name="Google Shape;3801;p24"/>
            <p:cNvSpPr/>
            <p:nvPr/>
          </p:nvSpPr>
          <p:spPr>
            <a:xfrm rot="10800000">
              <a:off x="7097945" y="1782264"/>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2" name="Google Shape;3802;p24"/>
            <p:cNvSpPr/>
            <p:nvPr/>
          </p:nvSpPr>
          <p:spPr>
            <a:xfrm rot="10800000">
              <a:off x="7097945" y="1636120"/>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3" name="Google Shape;3803;p24"/>
            <p:cNvSpPr/>
            <p:nvPr/>
          </p:nvSpPr>
          <p:spPr>
            <a:xfrm rot="10800000">
              <a:off x="7097945" y="1489999"/>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4" name="Google Shape;3804;p24"/>
            <p:cNvSpPr/>
            <p:nvPr/>
          </p:nvSpPr>
          <p:spPr>
            <a:xfrm rot="10800000">
              <a:off x="7097945" y="1197734"/>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5" name="Google Shape;3805;p24"/>
            <p:cNvSpPr/>
            <p:nvPr/>
          </p:nvSpPr>
          <p:spPr>
            <a:xfrm rot="10800000">
              <a:off x="7097945" y="467083"/>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6" name="Google Shape;3806;p24"/>
            <p:cNvSpPr/>
            <p:nvPr/>
          </p:nvSpPr>
          <p:spPr>
            <a:xfrm rot="10800000">
              <a:off x="7097945" y="174818"/>
              <a:ext cx="117867" cy="117867"/>
            </a:xfrm>
            <a:custGeom>
              <a:rect b="b" l="l" r="r" t="t"/>
              <a:pathLst>
                <a:path extrusionOk="0" h="4856" w="4856">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7" name="Google Shape;3807;p24"/>
            <p:cNvSpPr/>
            <p:nvPr/>
          </p:nvSpPr>
          <p:spPr>
            <a:xfrm rot="10800000">
              <a:off x="7097945" y="28698"/>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8" name="Google Shape;3808;p24"/>
            <p:cNvSpPr/>
            <p:nvPr/>
          </p:nvSpPr>
          <p:spPr>
            <a:xfrm rot="10800000">
              <a:off x="6951800" y="4851012"/>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9" name="Google Shape;3809;p24"/>
            <p:cNvSpPr/>
            <p:nvPr/>
          </p:nvSpPr>
          <p:spPr>
            <a:xfrm rot="10800000">
              <a:off x="6951800" y="4704867"/>
              <a:ext cx="117892" cy="117892"/>
            </a:xfrm>
            <a:custGeom>
              <a:rect b="b" l="l" r="r" t="t"/>
              <a:pathLst>
                <a:path extrusionOk="0" h="4857"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0" name="Google Shape;3810;p24"/>
            <p:cNvSpPr/>
            <p:nvPr/>
          </p:nvSpPr>
          <p:spPr>
            <a:xfrm rot="10800000">
              <a:off x="6951800" y="4266482"/>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1" name="Google Shape;3811;p24"/>
            <p:cNvSpPr/>
            <p:nvPr/>
          </p:nvSpPr>
          <p:spPr>
            <a:xfrm rot="10800000">
              <a:off x="6951800" y="3974217"/>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2" name="Google Shape;3812;p24"/>
            <p:cNvSpPr/>
            <p:nvPr/>
          </p:nvSpPr>
          <p:spPr>
            <a:xfrm rot="10800000">
              <a:off x="6951800" y="3681951"/>
              <a:ext cx="117892" cy="117892"/>
            </a:xfrm>
            <a:custGeom>
              <a:rect b="b" l="l" r="r" t="t"/>
              <a:pathLst>
                <a:path extrusionOk="0" h="4857"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3" name="Google Shape;3813;p24"/>
            <p:cNvSpPr/>
            <p:nvPr/>
          </p:nvSpPr>
          <p:spPr>
            <a:xfrm rot="10800000">
              <a:off x="6951800" y="3243566"/>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4" name="Google Shape;3814;p24"/>
            <p:cNvSpPr/>
            <p:nvPr/>
          </p:nvSpPr>
          <p:spPr>
            <a:xfrm rot="10800000">
              <a:off x="6951800" y="2951301"/>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5" name="Google Shape;3815;p24"/>
            <p:cNvSpPr/>
            <p:nvPr/>
          </p:nvSpPr>
          <p:spPr>
            <a:xfrm rot="10800000">
              <a:off x="6951800" y="2512915"/>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6" name="Google Shape;3816;p24"/>
            <p:cNvSpPr/>
            <p:nvPr/>
          </p:nvSpPr>
          <p:spPr>
            <a:xfrm rot="10800000">
              <a:off x="6951800" y="2220650"/>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7" name="Google Shape;3817;p24"/>
            <p:cNvSpPr/>
            <p:nvPr/>
          </p:nvSpPr>
          <p:spPr>
            <a:xfrm rot="10800000">
              <a:off x="6951800" y="2074529"/>
              <a:ext cx="117892" cy="117867"/>
            </a:xfrm>
            <a:custGeom>
              <a:rect b="b" l="l" r="r" t="t"/>
              <a:pathLst>
                <a:path extrusionOk="0" h="4856"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8" name="Google Shape;3818;p24"/>
            <p:cNvSpPr/>
            <p:nvPr/>
          </p:nvSpPr>
          <p:spPr>
            <a:xfrm rot="10800000">
              <a:off x="6951800" y="1782264"/>
              <a:ext cx="117892" cy="117867"/>
            </a:xfrm>
            <a:custGeom>
              <a:rect b="b" l="l" r="r" t="t"/>
              <a:pathLst>
                <a:path extrusionOk="0" h="4856"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9" name="Google Shape;3819;p24"/>
            <p:cNvSpPr/>
            <p:nvPr/>
          </p:nvSpPr>
          <p:spPr>
            <a:xfrm rot="10800000">
              <a:off x="6951800" y="1636120"/>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0" name="Google Shape;3820;p24"/>
            <p:cNvSpPr/>
            <p:nvPr/>
          </p:nvSpPr>
          <p:spPr>
            <a:xfrm rot="10800000">
              <a:off x="6951800" y="1489999"/>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1" name="Google Shape;3821;p24"/>
            <p:cNvSpPr/>
            <p:nvPr/>
          </p:nvSpPr>
          <p:spPr>
            <a:xfrm rot="10800000">
              <a:off x="6951800" y="1197734"/>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2" name="Google Shape;3822;p24"/>
            <p:cNvSpPr/>
            <p:nvPr/>
          </p:nvSpPr>
          <p:spPr>
            <a:xfrm rot="10800000">
              <a:off x="6951800" y="1051613"/>
              <a:ext cx="117892" cy="117867"/>
            </a:xfrm>
            <a:custGeom>
              <a:rect b="b" l="l" r="r" t="t"/>
              <a:pathLst>
                <a:path extrusionOk="0" h="4856"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3" name="Google Shape;3823;p24"/>
            <p:cNvSpPr/>
            <p:nvPr/>
          </p:nvSpPr>
          <p:spPr>
            <a:xfrm rot="10800000">
              <a:off x="6951800" y="613204"/>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4" name="Google Shape;3824;p24"/>
            <p:cNvSpPr/>
            <p:nvPr/>
          </p:nvSpPr>
          <p:spPr>
            <a:xfrm rot="10800000">
              <a:off x="6951800" y="320938"/>
              <a:ext cx="117892" cy="117892"/>
            </a:xfrm>
            <a:custGeom>
              <a:rect b="b" l="l" r="r" t="t"/>
              <a:pathLst>
                <a:path extrusionOk="0" h="4857"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5" name="Google Shape;3825;p24"/>
            <p:cNvSpPr/>
            <p:nvPr/>
          </p:nvSpPr>
          <p:spPr>
            <a:xfrm rot="10800000">
              <a:off x="6951800" y="174818"/>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6" name="Google Shape;3826;p24"/>
            <p:cNvSpPr/>
            <p:nvPr/>
          </p:nvSpPr>
          <p:spPr>
            <a:xfrm rot="10800000">
              <a:off x="6805680" y="4997133"/>
              <a:ext cx="117867" cy="117867"/>
            </a:xfrm>
            <a:custGeom>
              <a:rect b="b" l="l" r="r" t="t"/>
              <a:pathLst>
                <a:path extrusionOk="0" h="4856" w="4856">
                  <a:moveTo>
                    <a:pt x="0" y="0"/>
                  </a:moveTo>
                  <a:lnTo>
                    <a:pt x="0"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7" name="Google Shape;3827;p24"/>
            <p:cNvSpPr/>
            <p:nvPr/>
          </p:nvSpPr>
          <p:spPr>
            <a:xfrm rot="10800000">
              <a:off x="6805680" y="4558747"/>
              <a:ext cx="117867" cy="117867"/>
            </a:xfrm>
            <a:custGeom>
              <a:rect b="b" l="l" r="r" t="t"/>
              <a:pathLst>
                <a:path extrusionOk="0" h="4856" w="4856">
                  <a:moveTo>
                    <a:pt x="0" y="0"/>
                  </a:moveTo>
                  <a:lnTo>
                    <a:pt x="0"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8" name="Google Shape;3828;p24"/>
            <p:cNvSpPr/>
            <p:nvPr/>
          </p:nvSpPr>
          <p:spPr>
            <a:xfrm rot="10800000">
              <a:off x="6805680" y="4120361"/>
              <a:ext cx="117867" cy="117867"/>
            </a:xfrm>
            <a:custGeom>
              <a:rect b="b" l="l" r="r" t="t"/>
              <a:pathLst>
                <a:path extrusionOk="0" h="4856" w="4856">
                  <a:moveTo>
                    <a:pt x="0" y="1"/>
                  </a:moveTo>
                  <a:lnTo>
                    <a:pt x="0"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9" name="Google Shape;3829;p24"/>
            <p:cNvSpPr/>
            <p:nvPr/>
          </p:nvSpPr>
          <p:spPr>
            <a:xfrm rot="10800000">
              <a:off x="6805680" y="3535831"/>
              <a:ext cx="117867" cy="117867"/>
            </a:xfrm>
            <a:custGeom>
              <a:rect b="b" l="l" r="r" t="t"/>
              <a:pathLst>
                <a:path extrusionOk="0" h="4856" w="4856">
                  <a:moveTo>
                    <a:pt x="0" y="0"/>
                  </a:moveTo>
                  <a:lnTo>
                    <a:pt x="0"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0" name="Google Shape;3830;p24"/>
            <p:cNvSpPr/>
            <p:nvPr/>
          </p:nvSpPr>
          <p:spPr>
            <a:xfrm rot="10800000">
              <a:off x="6805680" y="2951301"/>
              <a:ext cx="117867" cy="117867"/>
            </a:xfrm>
            <a:custGeom>
              <a:rect b="b" l="l" r="r" t="t"/>
              <a:pathLst>
                <a:path extrusionOk="0" h="4856" w="4856">
                  <a:moveTo>
                    <a:pt x="0" y="0"/>
                  </a:moveTo>
                  <a:lnTo>
                    <a:pt x="0"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1" name="Google Shape;3831;p24"/>
            <p:cNvSpPr/>
            <p:nvPr/>
          </p:nvSpPr>
          <p:spPr>
            <a:xfrm rot="10800000">
              <a:off x="6805680" y="2220650"/>
              <a:ext cx="117867" cy="117867"/>
            </a:xfrm>
            <a:custGeom>
              <a:rect b="b" l="l" r="r" t="t"/>
              <a:pathLst>
                <a:path extrusionOk="0" h="4856" w="4856">
                  <a:moveTo>
                    <a:pt x="0" y="0"/>
                  </a:moveTo>
                  <a:lnTo>
                    <a:pt x="0"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2" name="Google Shape;3832;p24"/>
            <p:cNvSpPr/>
            <p:nvPr/>
          </p:nvSpPr>
          <p:spPr>
            <a:xfrm rot="10800000">
              <a:off x="6805680" y="1051613"/>
              <a:ext cx="117867" cy="117867"/>
            </a:xfrm>
            <a:custGeom>
              <a:rect b="b" l="l" r="r" t="t"/>
              <a:pathLst>
                <a:path extrusionOk="0" h="4856" w="4856">
                  <a:moveTo>
                    <a:pt x="0" y="1"/>
                  </a:moveTo>
                  <a:lnTo>
                    <a:pt x="0"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3" name="Google Shape;3833;p24"/>
            <p:cNvSpPr/>
            <p:nvPr/>
          </p:nvSpPr>
          <p:spPr>
            <a:xfrm rot="10800000">
              <a:off x="6805680" y="905469"/>
              <a:ext cx="117867" cy="117867"/>
            </a:xfrm>
            <a:custGeom>
              <a:rect b="b" l="l" r="r" t="t"/>
              <a:pathLst>
                <a:path extrusionOk="0" h="4856" w="4856">
                  <a:moveTo>
                    <a:pt x="0" y="0"/>
                  </a:moveTo>
                  <a:lnTo>
                    <a:pt x="0"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4" name="Google Shape;3834;p24"/>
            <p:cNvSpPr/>
            <p:nvPr/>
          </p:nvSpPr>
          <p:spPr>
            <a:xfrm rot="10800000">
              <a:off x="6805680" y="28698"/>
              <a:ext cx="117867" cy="117867"/>
            </a:xfrm>
            <a:custGeom>
              <a:rect b="b" l="l" r="r" t="t"/>
              <a:pathLst>
                <a:path extrusionOk="0" h="4856" w="4856">
                  <a:moveTo>
                    <a:pt x="0" y="1"/>
                  </a:moveTo>
                  <a:lnTo>
                    <a:pt x="0"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5" name="Google Shape;3835;p24"/>
            <p:cNvSpPr/>
            <p:nvPr/>
          </p:nvSpPr>
          <p:spPr>
            <a:xfrm rot="10800000">
              <a:off x="6659535" y="4851012"/>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6" name="Google Shape;3836;p24"/>
            <p:cNvSpPr/>
            <p:nvPr/>
          </p:nvSpPr>
          <p:spPr>
            <a:xfrm rot="10800000">
              <a:off x="6659535" y="3974217"/>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7" name="Google Shape;3837;p24"/>
            <p:cNvSpPr/>
            <p:nvPr/>
          </p:nvSpPr>
          <p:spPr>
            <a:xfrm rot="10800000">
              <a:off x="6659535" y="3243566"/>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8" name="Google Shape;3838;p24"/>
            <p:cNvSpPr/>
            <p:nvPr/>
          </p:nvSpPr>
          <p:spPr>
            <a:xfrm rot="10800000">
              <a:off x="6659535" y="2512915"/>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9" name="Google Shape;3839;p24"/>
            <p:cNvSpPr/>
            <p:nvPr/>
          </p:nvSpPr>
          <p:spPr>
            <a:xfrm rot="10800000">
              <a:off x="6659535" y="1636120"/>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0" name="Google Shape;3840;p24"/>
            <p:cNvSpPr/>
            <p:nvPr/>
          </p:nvSpPr>
          <p:spPr>
            <a:xfrm rot="10800000">
              <a:off x="6659535" y="905469"/>
              <a:ext cx="117892" cy="117867"/>
            </a:xfrm>
            <a:custGeom>
              <a:rect b="b" l="l" r="r" t="t"/>
              <a:pathLst>
                <a:path extrusionOk="0" h="4856" w="4857">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1" name="Google Shape;3841;p24"/>
            <p:cNvSpPr/>
            <p:nvPr/>
          </p:nvSpPr>
          <p:spPr>
            <a:xfrm rot="10800000">
              <a:off x="6659535" y="759348"/>
              <a:ext cx="117892" cy="117867"/>
            </a:xfrm>
            <a:custGeom>
              <a:rect b="b" l="l" r="r" t="t"/>
              <a:pathLst>
                <a:path extrusionOk="0" h="4856"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2" name="Google Shape;3842;p24"/>
            <p:cNvSpPr/>
            <p:nvPr/>
          </p:nvSpPr>
          <p:spPr>
            <a:xfrm rot="10800000">
              <a:off x="6659535" y="174818"/>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3" name="Google Shape;3843;p24"/>
            <p:cNvSpPr/>
            <p:nvPr/>
          </p:nvSpPr>
          <p:spPr>
            <a:xfrm rot="10800000">
              <a:off x="6513415" y="4997133"/>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4" name="Google Shape;3844;p24"/>
            <p:cNvSpPr/>
            <p:nvPr/>
          </p:nvSpPr>
          <p:spPr>
            <a:xfrm rot="10800000">
              <a:off x="6513415" y="3974217"/>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5" name="Google Shape;3845;p24"/>
            <p:cNvSpPr/>
            <p:nvPr/>
          </p:nvSpPr>
          <p:spPr>
            <a:xfrm rot="10800000">
              <a:off x="6513415" y="2074529"/>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6" name="Google Shape;3846;p24"/>
            <p:cNvSpPr/>
            <p:nvPr/>
          </p:nvSpPr>
          <p:spPr>
            <a:xfrm rot="10800000">
              <a:off x="6513415" y="1489999"/>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7" name="Google Shape;3847;p24"/>
            <p:cNvSpPr/>
            <p:nvPr/>
          </p:nvSpPr>
          <p:spPr>
            <a:xfrm rot="10800000">
              <a:off x="6513415" y="905469"/>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8" name="Google Shape;3848;p24"/>
            <p:cNvSpPr/>
            <p:nvPr/>
          </p:nvSpPr>
          <p:spPr>
            <a:xfrm rot="10800000">
              <a:off x="6513415" y="174818"/>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9" name="Google Shape;3849;p24"/>
            <p:cNvSpPr/>
            <p:nvPr/>
          </p:nvSpPr>
          <p:spPr>
            <a:xfrm rot="10800000">
              <a:off x="6367294" y="4558747"/>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0" name="Google Shape;3850;p24"/>
            <p:cNvSpPr/>
            <p:nvPr/>
          </p:nvSpPr>
          <p:spPr>
            <a:xfrm rot="10800000">
              <a:off x="6367294" y="3681951"/>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1" name="Google Shape;3851;p24"/>
            <p:cNvSpPr/>
            <p:nvPr/>
          </p:nvSpPr>
          <p:spPr>
            <a:xfrm rot="10800000">
              <a:off x="6367294" y="2659036"/>
              <a:ext cx="117867" cy="117892"/>
            </a:xfrm>
            <a:custGeom>
              <a:rect b="b" l="l" r="r" t="t"/>
              <a:pathLst>
                <a:path extrusionOk="0" h="4857"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2" name="Google Shape;3852;p24"/>
            <p:cNvSpPr/>
            <p:nvPr/>
          </p:nvSpPr>
          <p:spPr>
            <a:xfrm rot="10800000">
              <a:off x="7536331" y="4997133"/>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3" name="Google Shape;3853;p24"/>
            <p:cNvSpPr/>
            <p:nvPr/>
          </p:nvSpPr>
          <p:spPr>
            <a:xfrm rot="10800000">
              <a:off x="7536331" y="4851012"/>
              <a:ext cx="117867" cy="117867"/>
            </a:xfrm>
            <a:custGeom>
              <a:rect b="b" l="l" r="r" t="t"/>
              <a:pathLst>
                <a:path extrusionOk="0" h="4856" w="4856">
                  <a:moveTo>
                    <a:pt x="0" y="0"/>
                  </a:moveTo>
                  <a:lnTo>
                    <a:pt x="0" y="4856"/>
                  </a:lnTo>
                  <a:lnTo>
                    <a:pt x="4855" y="4856"/>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4" name="Google Shape;3854;p24"/>
            <p:cNvSpPr/>
            <p:nvPr/>
          </p:nvSpPr>
          <p:spPr>
            <a:xfrm rot="10800000">
              <a:off x="7536331" y="4412627"/>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5" name="Google Shape;3855;p24"/>
            <p:cNvSpPr/>
            <p:nvPr/>
          </p:nvSpPr>
          <p:spPr>
            <a:xfrm rot="10800000">
              <a:off x="7536331" y="4120361"/>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6" name="Google Shape;3856;p24"/>
            <p:cNvSpPr/>
            <p:nvPr/>
          </p:nvSpPr>
          <p:spPr>
            <a:xfrm rot="10800000">
              <a:off x="7536331" y="3389711"/>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7" name="Google Shape;3857;p24"/>
            <p:cNvSpPr/>
            <p:nvPr/>
          </p:nvSpPr>
          <p:spPr>
            <a:xfrm rot="10800000">
              <a:off x="7536331" y="3243566"/>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8" name="Google Shape;3858;p24"/>
            <p:cNvSpPr/>
            <p:nvPr/>
          </p:nvSpPr>
          <p:spPr>
            <a:xfrm rot="10800000">
              <a:off x="7536331" y="1636120"/>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9" name="Google Shape;3859;p24"/>
            <p:cNvSpPr/>
            <p:nvPr/>
          </p:nvSpPr>
          <p:spPr>
            <a:xfrm rot="10800000">
              <a:off x="7536331" y="1343854"/>
              <a:ext cx="117867" cy="117892"/>
            </a:xfrm>
            <a:custGeom>
              <a:rect b="b" l="l" r="r" t="t"/>
              <a:pathLst>
                <a:path extrusionOk="0" h="4857"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0" name="Google Shape;3860;p24"/>
            <p:cNvSpPr/>
            <p:nvPr/>
          </p:nvSpPr>
          <p:spPr>
            <a:xfrm rot="10800000">
              <a:off x="7390210" y="4997133"/>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1" name="Google Shape;3861;p24"/>
            <p:cNvSpPr/>
            <p:nvPr/>
          </p:nvSpPr>
          <p:spPr>
            <a:xfrm rot="10800000">
              <a:off x="7390210" y="3974217"/>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2" name="Google Shape;3862;p24"/>
            <p:cNvSpPr/>
            <p:nvPr/>
          </p:nvSpPr>
          <p:spPr>
            <a:xfrm rot="10800000">
              <a:off x="7390210" y="3097445"/>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3" name="Google Shape;3863;p24"/>
            <p:cNvSpPr/>
            <p:nvPr/>
          </p:nvSpPr>
          <p:spPr>
            <a:xfrm rot="10800000">
              <a:off x="7390210" y="1636120"/>
              <a:ext cx="117867" cy="117867"/>
            </a:xfrm>
            <a:custGeom>
              <a:rect b="b" l="l" r="r" t="t"/>
              <a:pathLst>
                <a:path extrusionOk="0" h="4856" w="4856">
                  <a:moveTo>
                    <a:pt x="1" y="0"/>
                  </a:moveTo>
                  <a:lnTo>
                    <a:pt x="1" y="4855"/>
                  </a:lnTo>
                  <a:lnTo>
                    <a:pt x="4856" y="4855"/>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4" name="Google Shape;3864;p24"/>
            <p:cNvSpPr/>
            <p:nvPr/>
          </p:nvSpPr>
          <p:spPr>
            <a:xfrm rot="10800000">
              <a:off x="7390210" y="467083"/>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5" name="Google Shape;3865;p24"/>
            <p:cNvSpPr/>
            <p:nvPr/>
          </p:nvSpPr>
          <p:spPr>
            <a:xfrm rot="10800000">
              <a:off x="7244066" y="4997133"/>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6" name="Google Shape;3866;p24"/>
            <p:cNvSpPr/>
            <p:nvPr/>
          </p:nvSpPr>
          <p:spPr>
            <a:xfrm rot="10800000">
              <a:off x="7244066" y="4558747"/>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7" name="Google Shape;3867;p24"/>
            <p:cNvSpPr/>
            <p:nvPr/>
          </p:nvSpPr>
          <p:spPr>
            <a:xfrm rot="10800000">
              <a:off x="7244066" y="2951301"/>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8" name="Google Shape;3868;p24"/>
            <p:cNvSpPr/>
            <p:nvPr/>
          </p:nvSpPr>
          <p:spPr>
            <a:xfrm rot="10800000">
              <a:off x="7244066" y="2074529"/>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9" name="Google Shape;3869;p24"/>
            <p:cNvSpPr/>
            <p:nvPr/>
          </p:nvSpPr>
          <p:spPr>
            <a:xfrm rot="10800000">
              <a:off x="7244066" y="1636120"/>
              <a:ext cx="117867" cy="117867"/>
            </a:xfrm>
            <a:custGeom>
              <a:rect b="b" l="l" r="r" t="t"/>
              <a:pathLst>
                <a:path extrusionOk="0" h="4856" w="4856">
                  <a:moveTo>
                    <a:pt x="0" y="0"/>
                  </a:moveTo>
                  <a:lnTo>
                    <a:pt x="0" y="4855"/>
                  </a:lnTo>
                  <a:lnTo>
                    <a:pt x="4855" y="4855"/>
                  </a:lnTo>
                  <a:lnTo>
                    <a:pt x="485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0" name="Google Shape;3870;p24"/>
            <p:cNvSpPr/>
            <p:nvPr/>
          </p:nvSpPr>
          <p:spPr>
            <a:xfrm rot="10800000">
              <a:off x="7097945" y="1051613"/>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1" name="Google Shape;3871;p24"/>
            <p:cNvSpPr/>
            <p:nvPr/>
          </p:nvSpPr>
          <p:spPr>
            <a:xfrm rot="10800000">
              <a:off x="6951800" y="3828096"/>
              <a:ext cx="117892" cy="117867"/>
            </a:xfrm>
            <a:custGeom>
              <a:rect b="b" l="l" r="r" t="t"/>
              <a:pathLst>
                <a:path extrusionOk="0" h="4856" w="4857">
                  <a:moveTo>
                    <a:pt x="1" y="0"/>
                  </a:moveTo>
                  <a:lnTo>
                    <a:pt x="1" y="4856"/>
                  </a:lnTo>
                  <a:lnTo>
                    <a:pt x="4856" y="4856"/>
                  </a:lnTo>
                  <a:lnTo>
                    <a:pt x="4856"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2" name="Google Shape;3872;p24"/>
            <p:cNvSpPr/>
            <p:nvPr/>
          </p:nvSpPr>
          <p:spPr>
            <a:xfrm rot="10800000">
              <a:off x="6951800" y="2659036"/>
              <a:ext cx="117892" cy="117892"/>
            </a:xfrm>
            <a:custGeom>
              <a:rect b="b" l="l" r="r" t="t"/>
              <a:pathLst>
                <a:path extrusionOk="0" h="4857" w="4857">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3" name="Google Shape;3873;p24"/>
            <p:cNvSpPr/>
            <p:nvPr/>
          </p:nvSpPr>
          <p:spPr>
            <a:xfrm rot="10800000">
              <a:off x="6805680" y="320938"/>
              <a:ext cx="117867" cy="117892"/>
            </a:xfrm>
            <a:custGeom>
              <a:rect b="b" l="l" r="r" t="t"/>
              <a:pathLst>
                <a:path extrusionOk="0" h="4857" w="4856">
                  <a:moveTo>
                    <a:pt x="0" y="1"/>
                  </a:moveTo>
                  <a:lnTo>
                    <a:pt x="0"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4" name="Google Shape;3874;p24"/>
            <p:cNvSpPr/>
            <p:nvPr/>
          </p:nvSpPr>
          <p:spPr>
            <a:xfrm rot="10800000">
              <a:off x="6513415" y="2805180"/>
              <a:ext cx="117867" cy="117867"/>
            </a:xfrm>
            <a:custGeom>
              <a:rect b="b" l="l" r="r" t="t"/>
              <a:pathLst>
                <a:path extrusionOk="0" h="4856" w="4856">
                  <a:moveTo>
                    <a:pt x="0" y="1"/>
                  </a:moveTo>
                  <a:lnTo>
                    <a:pt x="0" y="4856"/>
                  </a:lnTo>
                  <a:lnTo>
                    <a:pt x="4855" y="4856"/>
                  </a:lnTo>
                  <a:lnTo>
                    <a:pt x="4855"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5" name="Google Shape;3875;p24"/>
            <p:cNvSpPr/>
            <p:nvPr/>
          </p:nvSpPr>
          <p:spPr>
            <a:xfrm rot="10800000">
              <a:off x="6367294" y="467083"/>
              <a:ext cx="117867" cy="117867"/>
            </a:xfrm>
            <a:custGeom>
              <a:rect b="b" l="l" r="r" t="t"/>
              <a:pathLst>
                <a:path extrusionOk="0" h="4856" w="4856">
                  <a:moveTo>
                    <a:pt x="1" y="1"/>
                  </a:moveTo>
                  <a:lnTo>
                    <a:pt x="1" y="4856"/>
                  </a:lnTo>
                  <a:lnTo>
                    <a:pt x="4856" y="4856"/>
                  </a:lnTo>
                  <a:lnTo>
                    <a:pt x="4856"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876" name="Google Shape;3876;p24"/>
          <p:cNvSpPr txBox="1"/>
          <p:nvPr>
            <p:ph idx="12" type="sldNum"/>
          </p:nvPr>
        </p:nvSpPr>
        <p:spPr>
          <a:xfrm>
            <a:off x="91531" y="4720201"/>
            <a:ext cx="548700" cy="393600"/>
          </a:xfrm>
          <a:prstGeom prst="rect">
            <a:avLst/>
          </a:prstGeom>
        </p:spPr>
        <p:txBody>
          <a:bodyPr anchorCtr="0" anchor="ctr" bIns="91425" lIns="91425" spcFirstLastPara="1" rIns="91425" wrap="square" tIns="91425">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718300" y="739375"/>
            <a:ext cx="6761100" cy="8574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2"/>
              </a:buClr>
              <a:buSzPts val="3600"/>
              <a:buFont typeface="Dosis Light"/>
              <a:buNone/>
              <a:defRPr sz="3600">
                <a:solidFill>
                  <a:schemeClr val="dk2"/>
                </a:solidFill>
                <a:latin typeface="Dosis Light"/>
                <a:ea typeface="Dosis Light"/>
                <a:cs typeface="Dosis Light"/>
                <a:sym typeface="Dosis Light"/>
              </a:defRPr>
            </a:lvl1pPr>
            <a:lvl2pPr lvl="1">
              <a:spcBef>
                <a:spcPts val="0"/>
              </a:spcBef>
              <a:spcAft>
                <a:spcPts val="0"/>
              </a:spcAft>
              <a:buClr>
                <a:schemeClr val="dk2"/>
              </a:buClr>
              <a:buSzPts val="3600"/>
              <a:buFont typeface="Dosis Light"/>
              <a:buNone/>
              <a:defRPr sz="3600">
                <a:solidFill>
                  <a:schemeClr val="dk2"/>
                </a:solidFill>
                <a:latin typeface="Dosis Light"/>
                <a:ea typeface="Dosis Light"/>
                <a:cs typeface="Dosis Light"/>
                <a:sym typeface="Dosis Light"/>
              </a:defRPr>
            </a:lvl2pPr>
            <a:lvl3pPr lvl="2">
              <a:spcBef>
                <a:spcPts val="0"/>
              </a:spcBef>
              <a:spcAft>
                <a:spcPts val="0"/>
              </a:spcAft>
              <a:buClr>
                <a:schemeClr val="dk2"/>
              </a:buClr>
              <a:buSzPts val="3600"/>
              <a:buFont typeface="Dosis Light"/>
              <a:buNone/>
              <a:defRPr sz="3600">
                <a:solidFill>
                  <a:schemeClr val="dk2"/>
                </a:solidFill>
                <a:latin typeface="Dosis Light"/>
                <a:ea typeface="Dosis Light"/>
                <a:cs typeface="Dosis Light"/>
                <a:sym typeface="Dosis Light"/>
              </a:defRPr>
            </a:lvl3pPr>
            <a:lvl4pPr lvl="3">
              <a:spcBef>
                <a:spcPts val="0"/>
              </a:spcBef>
              <a:spcAft>
                <a:spcPts val="0"/>
              </a:spcAft>
              <a:buClr>
                <a:schemeClr val="dk2"/>
              </a:buClr>
              <a:buSzPts val="3600"/>
              <a:buFont typeface="Dosis Light"/>
              <a:buNone/>
              <a:defRPr sz="3600">
                <a:solidFill>
                  <a:schemeClr val="dk2"/>
                </a:solidFill>
                <a:latin typeface="Dosis Light"/>
                <a:ea typeface="Dosis Light"/>
                <a:cs typeface="Dosis Light"/>
                <a:sym typeface="Dosis Light"/>
              </a:defRPr>
            </a:lvl4pPr>
            <a:lvl5pPr lvl="4">
              <a:spcBef>
                <a:spcPts val="0"/>
              </a:spcBef>
              <a:spcAft>
                <a:spcPts val="0"/>
              </a:spcAft>
              <a:buClr>
                <a:schemeClr val="dk2"/>
              </a:buClr>
              <a:buSzPts val="3600"/>
              <a:buFont typeface="Dosis Light"/>
              <a:buNone/>
              <a:defRPr sz="3600">
                <a:solidFill>
                  <a:schemeClr val="dk2"/>
                </a:solidFill>
                <a:latin typeface="Dosis Light"/>
                <a:ea typeface="Dosis Light"/>
                <a:cs typeface="Dosis Light"/>
                <a:sym typeface="Dosis Light"/>
              </a:defRPr>
            </a:lvl5pPr>
            <a:lvl6pPr lvl="5">
              <a:spcBef>
                <a:spcPts val="0"/>
              </a:spcBef>
              <a:spcAft>
                <a:spcPts val="0"/>
              </a:spcAft>
              <a:buClr>
                <a:schemeClr val="dk2"/>
              </a:buClr>
              <a:buSzPts val="3600"/>
              <a:buFont typeface="Dosis Light"/>
              <a:buNone/>
              <a:defRPr sz="3600">
                <a:solidFill>
                  <a:schemeClr val="dk2"/>
                </a:solidFill>
                <a:latin typeface="Dosis Light"/>
                <a:ea typeface="Dosis Light"/>
                <a:cs typeface="Dosis Light"/>
                <a:sym typeface="Dosis Light"/>
              </a:defRPr>
            </a:lvl6pPr>
            <a:lvl7pPr lvl="6">
              <a:spcBef>
                <a:spcPts val="0"/>
              </a:spcBef>
              <a:spcAft>
                <a:spcPts val="0"/>
              </a:spcAft>
              <a:buClr>
                <a:schemeClr val="dk2"/>
              </a:buClr>
              <a:buSzPts val="3600"/>
              <a:buFont typeface="Dosis Light"/>
              <a:buNone/>
              <a:defRPr sz="3600">
                <a:solidFill>
                  <a:schemeClr val="dk2"/>
                </a:solidFill>
                <a:latin typeface="Dosis Light"/>
                <a:ea typeface="Dosis Light"/>
                <a:cs typeface="Dosis Light"/>
                <a:sym typeface="Dosis Light"/>
              </a:defRPr>
            </a:lvl7pPr>
            <a:lvl8pPr lvl="7">
              <a:spcBef>
                <a:spcPts val="0"/>
              </a:spcBef>
              <a:spcAft>
                <a:spcPts val="0"/>
              </a:spcAft>
              <a:buClr>
                <a:schemeClr val="dk2"/>
              </a:buClr>
              <a:buSzPts val="3600"/>
              <a:buFont typeface="Dosis Light"/>
              <a:buNone/>
              <a:defRPr sz="3600">
                <a:solidFill>
                  <a:schemeClr val="dk2"/>
                </a:solidFill>
                <a:latin typeface="Dosis Light"/>
                <a:ea typeface="Dosis Light"/>
                <a:cs typeface="Dosis Light"/>
                <a:sym typeface="Dosis Light"/>
              </a:defRPr>
            </a:lvl8pPr>
            <a:lvl9pPr lvl="8">
              <a:spcBef>
                <a:spcPts val="0"/>
              </a:spcBef>
              <a:spcAft>
                <a:spcPts val="0"/>
              </a:spcAft>
              <a:buClr>
                <a:schemeClr val="dk2"/>
              </a:buClr>
              <a:buSzPts val="3600"/>
              <a:buFont typeface="Dosis Light"/>
              <a:buNone/>
              <a:defRPr sz="3600">
                <a:solidFill>
                  <a:schemeClr val="dk2"/>
                </a:solidFill>
                <a:latin typeface="Dosis Light"/>
                <a:ea typeface="Dosis Light"/>
                <a:cs typeface="Dosis Light"/>
                <a:sym typeface="Dosis Light"/>
              </a:defRPr>
            </a:lvl9pPr>
          </a:lstStyle>
          <a:p/>
        </p:txBody>
      </p:sp>
      <p:sp>
        <p:nvSpPr>
          <p:cNvPr id="52" name="Google Shape;52;p13"/>
          <p:cNvSpPr txBox="1"/>
          <p:nvPr>
            <p:ph idx="1" type="body"/>
          </p:nvPr>
        </p:nvSpPr>
        <p:spPr>
          <a:xfrm>
            <a:off x="718300" y="1733550"/>
            <a:ext cx="6761100" cy="2980500"/>
          </a:xfrm>
          <a:prstGeom prst="rect">
            <a:avLst/>
          </a:prstGeom>
          <a:noFill/>
          <a:ln>
            <a:noFill/>
          </a:ln>
        </p:spPr>
        <p:txBody>
          <a:bodyPr anchorCtr="0" anchor="t" bIns="91425" lIns="91425" spcFirstLastPara="1" rIns="91425" wrap="square" tIns="91425">
            <a:noAutofit/>
          </a:bodyPr>
          <a:lstStyle>
            <a:lvl1pPr indent="-381000" lvl="0" marL="457200">
              <a:spcBef>
                <a:spcPts val="600"/>
              </a:spcBef>
              <a:spcAft>
                <a:spcPts val="0"/>
              </a:spcAft>
              <a:buClr>
                <a:schemeClr val="accent1"/>
              </a:buClr>
              <a:buSzPts val="2400"/>
              <a:buFont typeface="Titillium Web Light"/>
              <a:buChar char="▪"/>
              <a:defRPr sz="2400">
                <a:solidFill>
                  <a:schemeClr val="dk1"/>
                </a:solidFill>
                <a:latin typeface="Titillium Web Light"/>
                <a:ea typeface="Titillium Web Light"/>
                <a:cs typeface="Titillium Web Light"/>
                <a:sym typeface="Titillium Web Light"/>
              </a:defRPr>
            </a:lvl1pPr>
            <a:lvl2pPr indent="-381000" lvl="1" marL="914400">
              <a:spcBef>
                <a:spcPts val="0"/>
              </a:spcBef>
              <a:spcAft>
                <a:spcPts val="0"/>
              </a:spcAft>
              <a:buClr>
                <a:schemeClr val="accent1"/>
              </a:buClr>
              <a:buSzPts val="2400"/>
              <a:buFont typeface="Titillium Web Light"/>
              <a:buChar char="▫"/>
              <a:defRPr sz="2400">
                <a:solidFill>
                  <a:schemeClr val="dk1"/>
                </a:solidFill>
                <a:latin typeface="Titillium Web Light"/>
                <a:ea typeface="Titillium Web Light"/>
                <a:cs typeface="Titillium Web Light"/>
                <a:sym typeface="Titillium Web Light"/>
              </a:defRPr>
            </a:lvl2pPr>
            <a:lvl3pPr indent="-381000" lvl="2" marL="1371600">
              <a:spcBef>
                <a:spcPts val="0"/>
              </a:spcBef>
              <a:spcAft>
                <a:spcPts val="0"/>
              </a:spcAft>
              <a:buClr>
                <a:schemeClr val="accent1"/>
              </a:buClr>
              <a:buSzPts val="2400"/>
              <a:buFont typeface="Titillium Web Light"/>
              <a:buChar char="▫"/>
              <a:defRPr sz="2400">
                <a:solidFill>
                  <a:schemeClr val="dk1"/>
                </a:solidFill>
                <a:latin typeface="Titillium Web Light"/>
                <a:ea typeface="Titillium Web Light"/>
                <a:cs typeface="Titillium Web Light"/>
                <a:sym typeface="Titillium Web Light"/>
              </a:defRPr>
            </a:lvl3pPr>
            <a:lvl4pPr indent="-381000" lvl="3" marL="1828800">
              <a:spcBef>
                <a:spcPts val="0"/>
              </a:spcBef>
              <a:spcAft>
                <a:spcPts val="0"/>
              </a:spcAft>
              <a:buClr>
                <a:schemeClr val="dk1"/>
              </a:buClr>
              <a:buSzPts val="2400"/>
              <a:buFont typeface="Titillium Web Light"/>
              <a:buChar char="▫"/>
              <a:defRPr sz="2400">
                <a:solidFill>
                  <a:schemeClr val="dk1"/>
                </a:solidFill>
                <a:latin typeface="Titillium Web Light"/>
                <a:ea typeface="Titillium Web Light"/>
                <a:cs typeface="Titillium Web Light"/>
                <a:sym typeface="Titillium Web Light"/>
              </a:defRPr>
            </a:lvl4pPr>
            <a:lvl5pPr indent="-381000" lvl="4" marL="2286000">
              <a:spcBef>
                <a:spcPts val="0"/>
              </a:spcBef>
              <a:spcAft>
                <a:spcPts val="0"/>
              </a:spcAft>
              <a:buClr>
                <a:schemeClr val="dk1"/>
              </a:buClr>
              <a:buSzPts val="2400"/>
              <a:buFont typeface="Titillium Web Light"/>
              <a:buChar char="▫"/>
              <a:defRPr sz="2400">
                <a:solidFill>
                  <a:schemeClr val="dk1"/>
                </a:solidFill>
                <a:latin typeface="Titillium Web Light"/>
                <a:ea typeface="Titillium Web Light"/>
                <a:cs typeface="Titillium Web Light"/>
                <a:sym typeface="Titillium Web Light"/>
              </a:defRPr>
            </a:lvl5pPr>
            <a:lvl6pPr indent="-381000" lvl="5" marL="2743200">
              <a:spcBef>
                <a:spcPts val="0"/>
              </a:spcBef>
              <a:spcAft>
                <a:spcPts val="0"/>
              </a:spcAft>
              <a:buClr>
                <a:schemeClr val="dk1"/>
              </a:buClr>
              <a:buSzPts val="2400"/>
              <a:buFont typeface="Titillium Web Light"/>
              <a:buChar char="▫"/>
              <a:defRPr sz="2400">
                <a:solidFill>
                  <a:schemeClr val="dk1"/>
                </a:solidFill>
                <a:latin typeface="Titillium Web Light"/>
                <a:ea typeface="Titillium Web Light"/>
                <a:cs typeface="Titillium Web Light"/>
                <a:sym typeface="Titillium Web Light"/>
              </a:defRPr>
            </a:lvl6pPr>
            <a:lvl7pPr indent="-381000" lvl="6" marL="3200400">
              <a:spcBef>
                <a:spcPts val="0"/>
              </a:spcBef>
              <a:spcAft>
                <a:spcPts val="0"/>
              </a:spcAft>
              <a:buClr>
                <a:schemeClr val="dk1"/>
              </a:buClr>
              <a:buSzPts val="2400"/>
              <a:buFont typeface="Titillium Web Light"/>
              <a:buChar char="●"/>
              <a:defRPr sz="2400">
                <a:solidFill>
                  <a:schemeClr val="dk1"/>
                </a:solidFill>
                <a:latin typeface="Titillium Web Light"/>
                <a:ea typeface="Titillium Web Light"/>
                <a:cs typeface="Titillium Web Light"/>
                <a:sym typeface="Titillium Web Light"/>
              </a:defRPr>
            </a:lvl7pPr>
            <a:lvl8pPr indent="-381000" lvl="7" marL="3657600">
              <a:spcBef>
                <a:spcPts val="0"/>
              </a:spcBef>
              <a:spcAft>
                <a:spcPts val="0"/>
              </a:spcAft>
              <a:buClr>
                <a:schemeClr val="dk1"/>
              </a:buClr>
              <a:buSzPts val="2400"/>
              <a:buFont typeface="Titillium Web Light"/>
              <a:buChar char="○"/>
              <a:defRPr sz="2400">
                <a:solidFill>
                  <a:schemeClr val="dk1"/>
                </a:solidFill>
                <a:latin typeface="Titillium Web Light"/>
                <a:ea typeface="Titillium Web Light"/>
                <a:cs typeface="Titillium Web Light"/>
                <a:sym typeface="Titillium Web Light"/>
              </a:defRPr>
            </a:lvl8pPr>
            <a:lvl9pPr indent="-381000" lvl="8" marL="4114800">
              <a:spcBef>
                <a:spcPts val="0"/>
              </a:spcBef>
              <a:spcAft>
                <a:spcPts val="0"/>
              </a:spcAft>
              <a:buClr>
                <a:schemeClr val="dk1"/>
              </a:buClr>
              <a:buSzPts val="2400"/>
              <a:buFont typeface="Titillium Web Light"/>
              <a:buChar char="■"/>
              <a:defRPr sz="2400">
                <a:solidFill>
                  <a:schemeClr val="dk1"/>
                </a:solidFill>
                <a:latin typeface="Titillium Web Light"/>
                <a:ea typeface="Titillium Web Light"/>
                <a:cs typeface="Titillium Web Light"/>
                <a:sym typeface="Titillium Web Light"/>
              </a:defRPr>
            </a:lvl9pPr>
          </a:lstStyle>
          <a:p/>
        </p:txBody>
      </p:sp>
      <p:sp>
        <p:nvSpPr>
          <p:cNvPr id="53" name="Google Shape;53;p13"/>
          <p:cNvSpPr txBox="1"/>
          <p:nvPr>
            <p:ph idx="12" type="sldNum"/>
          </p:nvPr>
        </p:nvSpPr>
        <p:spPr>
          <a:xfrm>
            <a:off x="91531" y="4720201"/>
            <a:ext cx="548700" cy="393600"/>
          </a:xfrm>
          <a:prstGeom prst="rect">
            <a:avLst/>
          </a:prstGeom>
          <a:noFill/>
          <a:ln>
            <a:noFill/>
          </a:ln>
        </p:spPr>
        <p:txBody>
          <a:bodyPr anchorCtr="0" anchor="ctr" bIns="91425" lIns="91425" spcFirstLastPara="1" rIns="91425" wrap="square" tIns="91425">
            <a:noAutofit/>
          </a:bodyPr>
          <a:lstStyle>
            <a:lvl1pPr lvl="0">
              <a:buNone/>
              <a:defRPr sz="1200">
                <a:solidFill>
                  <a:schemeClr val="dk2"/>
                </a:solidFill>
                <a:latin typeface="Dosis Light"/>
                <a:ea typeface="Dosis Light"/>
                <a:cs typeface="Dosis Light"/>
                <a:sym typeface="Dosis Light"/>
              </a:defRPr>
            </a:lvl1pPr>
            <a:lvl2pPr lvl="1">
              <a:buNone/>
              <a:defRPr sz="1200">
                <a:solidFill>
                  <a:schemeClr val="dk2"/>
                </a:solidFill>
                <a:latin typeface="Dosis Light"/>
                <a:ea typeface="Dosis Light"/>
                <a:cs typeface="Dosis Light"/>
                <a:sym typeface="Dosis Light"/>
              </a:defRPr>
            </a:lvl2pPr>
            <a:lvl3pPr lvl="2">
              <a:buNone/>
              <a:defRPr sz="1200">
                <a:solidFill>
                  <a:schemeClr val="dk2"/>
                </a:solidFill>
                <a:latin typeface="Dosis Light"/>
                <a:ea typeface="Dosis Light"/>
                <a:cs typeface="Dosis Light"/>
                <a:sym typeface="Dosis Light"/>
              </a:defRPr>
            </a:lvl3pPr>
            <a:lvl4pPr lvl="3">
              <a:buNone/>
              <a:defRPr sz="1200">
                <a:solidFill>
                  <a:schemeClr val="dk2"/>
                </a:solidFill>
                <a:latin typeface="Dosis Light"/>
                <a:ea typeface="Dosis Light"/>
                <a:cs typeface="Dosis Light"/>
                <a:sym typeface="Dosis Light"/>
              </a:defRPr>
            </a:lvl4pPr>
            <a:lvl5pPr lvl="4">
              <a:buNone/>
              <a:defRPr sz="1200">
                <a:solidFill>
                  <a:schemeClr val="dk2"/>
                </a:solidFill>
                <a:latin typeface="Dosis Light"/>
                <a:ea typeface="Dosis Light"/>
                <a:cs typeface="Dosis Light"/>
                <a:sym typeface="Dosis Light"/>
              </a:defRPr>
            </a:lvl5pPr>
            <a:lvl6pPr lvl="5">
              <a:buNone/>
              <a:defRPr sz="1200">
                <a:solidFill>
                  <a:schemeClr val="dk2"/>
                </a:solidFill>
                <a:latin typeface="Dosis Light"/>
                <a:ea typeface="Dosis Light"/>
                <a:cs typeface="Dosis Light"/>
                <a:sym typeface="Dosis Light"/>
              </a:defRPr>
            </a:lvl6pPr>
            <a:lvl7pPr lvl="6">
              <a:buNone/>
              <a:defRPr sz="1200">
                <a:solidFill>
                  <a:schemeClr val="dk2"/>
                </a:solidFill>
                <a:latin typeface="Dosis Light"/>
                <a:ea typeface="Dosis Light"/>
                <a:cs typeface="Dosis Light"/>
                <a:sym typeface="Dosis Light"/>
              </a:defRPr>
            </a:lvl7pPr>
            <a:lvl8pPr lvl="7">
              <a:buNone/>
              <a:defRPr sz="1200">
                <a:solidFill>
                  <a:schemeClr val="dk2"/>
                </a:solidFill>
                <a:latin typeface="Dosis Light"/>
                <a:ea typeface="Dosis Light"/>
                <a:cs typeface="Dosis Light"/>
                <a:sym typeface="Dosis Light"/>
              </a:defRPr>
            </a:lvl8pPr>
            <a:lvl9pPr lvl="8">
              <a:buNone/>
              <a:defRPr sz="1200">
                <a:solidFill>
                  <a:schemeClr val="dk2"/>
                </a:solidFill>
                <a:latin typeface="Dosis Light"/>
                <a:ea typeface="Dosis Light"/>
                <a:cs typeface="Dosis Light"/>
                <a:sym typeface="Dosis Light"/>
              </a:defRPr>
            </a:lvl9pPr>
          </a:lstStyle>
          <a:p>
            <a:pPr indent="0" lvl="0" marL="0" rtl="0" algn="l">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0.xml"/><Relationship Id="rId3" Type="http://schemas.openxmlformats.org/officeDocument/2006/relationships/image" Target="../media/image76.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2.xml"/><Relationship Id="rId3" Type="http://schemas.openxmlformats.org/officeDocument/2006/relationships/image" Target="../media/image78.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5.xml"/><Relationship Id="rId3" Type="http://schemas.openxmlformats.org/officeDocument/2006/relationships/hyperlink" Target="https://docs.google.com/presentation/d/1r5L4oNP6u7ZSu3-za3Ctv4eJp7r_Xar4FihCjtSLvf8/edit#slide=id.g13cd8058989_0_0" TargetMode="External"/><Relationship Id="rId4" Type="http://schemas.openxmlformats.org/officeDocument/2006/relationships/hyperlink" Target="https://www.scribbr.com/statistics/levels-of-measurement/"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13.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4.xml"/><Relationship Id="rId3" Type="http://schemas.openxmlformats.org/officeDocument/2006/relationships/image" Target="../media/image14.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1.xml"/><Relationship Id="rId3" Type="http://schemas.openxmlformats.org/officeDocument/2006/relationships/image" Target="../media/image28.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2.xml"/><Relationship Id="rId3"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3.xml"/><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 Id="rId3"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5.xml"/><Relationship Id="rId3"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6.xml"/><Relationship Id="rId3" Type="http://schemas.openxmlformats.org/officeDocument/2006/relationships/image" Target="../media/image24.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 Id="rId3"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9.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hyperlink" Target="https://www.drsrivi.com/"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0.xml"/><Relationship Id="rId3"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 Id="rId3" Type="http://schemas.openxmlformats.org/officeDocument/2006/relationships/image" Target="../media/image3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2.xml"/><Relationship Id="rId3"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3.xml"/><Relationship Id="rId3"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4.xml"/><Relationship Id="rId3" Type="http://schemas.openxmlformats.org/officeDocument/2006/relationships/image" Target="../media/image3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 Id="rId3" Type="http://schemas.openxmlformats.org/officeDocument/2006/relationships/image" Target="../media/image3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6.xml"/><Relationship Id="rId3" Type="http://schemas.openxmlformats.org/officeDocument/2006/relationships/image" Target="../media/image3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7.xml"/><Relationship Id="rId3" Type="http://schemas.openxmlformats.org/officeDocument/2006/relationships/image" Target="../media/image3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 Id="rId3" Type="http://schemas.openxmlformats.org/officeDocument/2006/relationships/image" Target="../media/image35.png"/><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9.xml"/><Relationship Id="rId3" Type="http://schemas.openxmlformats.org/officeDocument/2006/relationships/image" Target="../media/image3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0.xml"/><Relationship Id="rId3"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2.xml"/><Relationship Id="rId3" Type="http://schemas.openxmlformats.org/officeDocument/2006/relationships/image" Target="../media/image4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3.xml"/><Relationship Id="rId3" Type="http://schemas.openxmlformats.org/officeDocument/2006/relationships/image" Target="../media/image3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4.xml"/><Relationship Id="rId3" Type="http://schemas.openxmlformats.org/officeDocument/2006/relationships/image" Target="../media/image4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5.xml"/><Relationship Id="rId3" Type="http://schemas.openxmlformats.org/officeDocument/2006/relationships/image" Target="../media/image4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6.xml"/><Relationship Id="rId3" Type="http://schemas.openxmlformats.org/officeDocument/2006/relationships/image" Target="../media/image4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7.xml"/><Relationship Id="rId3" Type="http://schemas.openxmlformats.org/officeDocument/2006/relationships/image" Target="../media/image4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1.xml"/><Relationship Id="rId3" Type="http://schemas.openxmlformats.org/officeDocument/2006/relationships/image" Target="../media/image4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2.xml"/><Relationship Id="rId3" Type="http://schemas.openxmlformats.org/officeDocument/2006/relationships/image" Target="../media/image4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3.xml"/><Relationship Id="rId3" Type="http://schemas.openxmlformats.org/officeDocument/2006/relationships/image" Target="../media/image4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4.xml"/><Relationship Id="rId3" Type="http://schemas.openxmlformats.org/officeDocument/2006/relationships/image" Target="../media/image5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5.xml"/><Relationship Id="rId3" Type="http://schemas.openxmlformats.org/officeDocument/2006/relationships/image" Target="../media/image5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7.xml"/><Relationship Id="rId3" Type="http://schemas.openxmlformats.org/officeDocument/2006/relationships/image" Target="../media/image4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0.xml"/><Relationship Id="rId3" Type="http://schemas.openxmlformats.org/officeDocument/2006/relationships/image" Target="../media/image5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1.xml"/><Relationship Id="rId3" Type="http://schemas.openxmlformats.org/officeDocument/2006/relationships/image" Target="../media/image5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2.xml"/><Relationship Id="rId3" Type="http://schemas.openxmlformats.org/officeDocument/2006/relationships/image" Target="../media/image5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3.xml"/><Relationship Id="rId3" Type="http://schemas.openxmlformats.org/officeDocument/2006/relationships/image" Target="../media/image5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4.xml"/><Relationship Id="rId3" Type="http://schemas.openxmlformats.org/officeDocument/2006/relationships/image" Target="../media/image5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6.xml"/><Relationship Id="rId3" Type="http://schemas.openxmlformats.org/officeDocument/2006/relationships/image" Target="../media/image5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8.xml"/><Relationship Id="rId3" Type="http://schemas.openxmlformats.org/officeDocument/2006/relationships/image" Target="../media/image56.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9.xml"/><Relationship Id="rId3" Type="http://schemas.openxmlformats.org/officeDocument/2006/relationships/image" Target="../media/image5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0.xml"/><Relationship Id="rId3" Type="http://schemas.openxmlformats.org/officeDocument/2006/relationships/image" Target="../media/image5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1.xml"/><Relationship Id="rId3" Type="http://schemas.openxmlformats.org/officeDocument/2006/relationships/image" Target="../media/image6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2.xml"/><Relationship Id="rId3" Type="http://schemas.openxmlformats.org/officeDocument/2006/relationships/image" Target="../media/image6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3.xml"/><Relationship Id="rId3" Type="http://schemas.openxmlformats.org/officeDocument/2006/relationships/image" Target="../media/image5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4.xml"/><Relationship Id="rId3" Type="http://schemas.openxmlformats.org/officeDocument/2006/relationships/image" Target="../media/image5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5.xml"/><Relationship Id="rId3" Type="http://schemas.openxmlformats.org/officeDocument/2006/relationships/image" Target="../media/image6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9.xml"/><Relationship Id="rId3" Type="http://schemas.openxmlformats.org/officeDocument/2006/relationships/image" Target="../media/image6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0.xml"/><Relationship Id="rId3" Type="http://schemas.openxmlformats.org/officeDocument/2006/relationships/image" Target="../media/image65.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1.xml"/><Relationship Id="rId3" Type="http://schemas.openxmlformats.org/officeDocument/2006/relationships/image" Target="../media/image64.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2.xml"/><Relationship Id="rId3" Type="http://schemas.openxmlformats.org/officeDocument/2006/relationships/image" Target="../media/image67.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4.xml"/><Relationship Id="rId3" Type="http://schemas.openxmlformats.org/officeDocument/2006/relationships/image" Target="../media/image63.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5.xml"/><Relationship Id="rId3" Type="http://schemas.openxmlformats.org/officeDocument/2006/relationships/image" Target="../media/image69.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6.xml"/><Relationship Id="rId3" Type="http://schemas.openxmlformats.org/officeDocument/2006/relationships/image" Target="../media/image6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7.xml"/><Relationship Id="rId3" Type="http://schemas.openxmlformats.org/officeDocument/2006/relationships/image" Target="../media/image7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0.xml"/><Relationship Id="rId3" Type="http://schemas.openxmlformats.org/officeDocument/2006/relationships/image" Target="../media/image7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1.xml"/><Relationship Id="rId3" Type="http://schemas.openxmlformats.org/officeDocument/2006/relationships/image" Target="../media/image72.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2.xml"/><Relationship Id="rId3" Type="http://schemas.openxmlformats.org/officeDocument/2006/relationships/image" Target="../media/image73.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3.xml"/><Relationship Id="rId3" Type="http://schemas.openxmlformats.org/officeDocument/2006/relationships/image" Target="../media/image75.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4.xml"/><Relationship Id="rId3" Type="http://schemas.openxmlformats.org/officeDocument/2006/relationships/image" Target="../media/image74.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5.xml"/><Relationship Id="rId3" Type="http://schemas.openxmlformats.org/officeDocument/2006/relationships/image" Target="../media/image74.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6.xml"/><Relationship Id="rId3" Type="http://schemas.openxmlformats.org/officeDocument/2006/relationships/image" Target="../media/image74.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7.xml"/><Relationship Id="rId3" Type="http://schemas.openxmlformats.org/officeDocument/2006/relationships/image" Target="../media/image74.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8.xml"/><Relationship Id="rId3" Type="http://schemas.openxmlformats.org/officeDocument/2006/relationships/image" Target="../media/image74.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9.xml"/><Relationship Id="rId3" Type="http://schemas.openxmlformats.org/officeDocument/2006/relationships/image" Target="../media/image7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0" name="Shape 3880"/>
        <p:cNvGrpSpPr/>
        <p:nvPr/>
      </p:nvGrpSpPr>
      <p:grpSpPr>
        <a:xfrm>
          <a:off x="0" y="0"/>
          <a:ext cx="0" cy="0"/>
          <a:chOff x="0" y="0"/>
          <a:chExt cx="0" cy="0"/>
        </a:xfrm>
      </p:grpSpPr>
      <p:sp>
        <p:nvSpPr>
          <p:cNvPr id="3881" name="Google Shape;3881;p25"/>
          <p:cNvSpPr txBox="1"/>
          <p:nvPr>
            <p:ph type="ctrTitle"/>
          </p:nvPr>
        </p:nvSpPr>
        <p:spPr>
          <a:xfrm>
            <a:off x="762000" y="696425"/>
            <a:ext cx="6056700" cy="1159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500"/>
              <a:t>How to use SPSS in </a:t>
            </a:r>
            <a:endParaRPr sz="4500"/>
          </a:p>
          <a:p>
            <a:pPr indent="0" lvl="0" marL="0" rtl="0" algn="l">
              <a:spcBef>
                <a:spcPts val="0"/>
              </a:spcBef>
              <a:spcAft>
                <a:spcPts val="0"/>
              </a:spcAft>
              <a:buNone/>
            </a:pPr>
            <a:r>
              <a:rPr lang="en" sz="4500"/>
              <a:t>Power of Numbers</a:t>
            </a:r>
            <a:endParaRPr sz="4500"/>
          </a:p>
          <a:p>
            <a:pPr indent="0" lvl="0" marL="0" rtl="0" algn="l">
              <a:spcBef>
                <a:spcPts val="0"/>
              </a:spcBef>
              <a:spcAft>
                <a:spcPts val="0"/>
              </a:spcAft>
              <a:buNone/>
            </a:pPr>
            <a:r>
              <a:t/>
            </a:r>
            <a:endParaRPr sz="4500"/>
          </a:p>
        </p:txBody>
      </p:sp>
      <p:sp>
        <p:nvSpPr>
          <p:cNvPr id="3882" name="Google Shape;3882;p25"/>
          <p:cNvSpPr txBox="1"/>
          <p:nvPr/>
        </p:nvSpPr>
        <p:spPr>
          <a:xfrm>
            <a:off x="762000" y="3139450"/>
            <a:ext cx="44937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800">
                <a:solidFill>
                  <a:schemeClr val="lt1"/>
                </a:solidFill>
                <a:latin typeface="Titillium Web"/>
                <a:ea typeface="Titillium Web"/>
                <a:cs typeface="Titillium Web"/>
                <a:sym typeface="Titillium Web"/>
              </a:rPr>
              <a:t>Chapter 9 (Scharrer &amp; Ramasubramanian)</a:t>
            </a:r>
            <a:endParaRPr>
              <a:solidFill>
                <a:schemeClr val="lt1"/>
              </a:solidFill>
              <a:latin typeface="Titillium Web"/>
              <a:ea typeface="Titillium Web"/>
              <a:cs typeface="Titillium Web"/>
              <a:sym typeface="Titillium Web"/>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5" name="Shape 3945"/>
        <p:cNvGrpSpPr/>
        <p:nvPr/>
      </p:nvGrpSpPr>
      <p:grpSpPr>
        <a:xfrm>
          <a:off x="0" y="0"/>
          <a:ext cx="0" cy="0"/>
          <a:chOff x="0" y="0"/>
          <a:chExt cx="0" cy="0"/>
        </a:xfrm>
      </p:grpSpPr>
      <p:sp>
        <p:nvSpPr>
          <p:cNvPr id="3946" name="Google Shape;3946;p34"/>
          <p:cNvSpPr txBox="1"/>
          <p:nvPr>
            <p:ph type="title"/>
          </p:nvPr>
        </p:nvSpPr>
        <p:spPr>
          <a:xfrm>
            <a:off x="742200" y="1109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Measures of central tendency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947" name="Google Shape;3947;p34"/>
          <p:cNvSpPr txBox="1"/>
          <p:nvPr>
            <p:ph idx="1" type="body"/>
          </p:nvPr>
        </p:nvSpPr>
        <p:spPr>
          <a:xfrm>
            <a:off x="742200" y="1220575"/>
            <a:ext cx="5877300" cy="683700"/>
          </a:xfrm>
          <a:prstGeom prst="rect">
            <a:avLst/>
          </a:prstGeom>
        </p:spPr>
        <p:txBody>
          <a:bodyPr anchorCtr="0" anchor="t" bIns="91425" lIns="91425" spcFirstLastPara="1" rIns="91425" wrap="square" tIns="91425">
            <a:noAutofit/>
          </a:bodyPr>
          <a:lstStyle/>
          <a:p>
            <a:pPr indent="0" lvl="0" marL="0" rtl="0" algn="l">
              <a:lnSpc>
                <a:spcPct val="107916"/>
              </a:lnSpc>
              <a:spcBef>
                <a:spcPts val="0"/>
              </a:spcBef>
              <a:spcAft>
                <a:spcPts val="0"/>
              </a:spcAft>
              <a:buNone/>
            </a:pPr>
            <a:r>
              <a:rPr lang="en" sz="1100">
                <a:solidFill>
                  <a:srgbClr val="000000"/>
                </a:solidFill>
                <a:latin typeface="Titillium Web"/>
                <a:ea typeface="Titillium Web"/>
                <a:cs typeface="Titillium Web"/>
                <a:sym typeface="Titillium Web"/>
              </a:rPr>
              <a:t>Steps to calculate measures of central tendency in SPSS</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tillium Web"/>
              <a:buAutoNum type="arabicPeriod"/>
            </a:pPr>
            <a:r>
              <a:rPr b="1" lang="en" sz="1100">
                <a:solidFill>
                  <a:srgbClr val="000000"/>
                </a:solidFill>
                <a:latin typeface="Titillium Web"/>
                <a:ea typeface="Titillium Web"/>
                <a:cs typeface="Titillium Web"/>
                <a:sym typeface="Titillium Web"/>
              </a:rPr>
              <a:t>Click ‘Analyze’ → ‘Descriptive Statistics’ → ‘Frequencies’</a:t>
            </a:r>
            <a:endParaRPr sz="1100">
              <a:solidFill>
                <a:srgbClr val="595959"/>
              </a:solidFill>
              <a:latin typeface="Titillium Web"/>
              <a:ea typeface="Titillium Web"/>
              <a:cs typeface="Titillium Web"/>
              <a:sym typeface="Titillium Web"/>
            </a:endParaRPr>
          </a:p>
          <a:p>
            <a:pPr indent="0" lvl="0" marL="0" rtl="0" algn="l">
              <a:spcBef>
                <a:spcPts val="800"/>
              </a:spcBef>
              <a:spcAft>
                <a:spcPts val="0"/>
              </a:spcAft>
              <a:buNone/>
            </a:pPr>
            <a:r>
              <a:t/>
            </a:r>
            <a:endParaRPr sz="700">
              <a:solidFill>
                <a:srgbClr val="000000"/>
              </a:solidFill>
              <a:latin typeface="Titillium Web"/>
              <a:ea typeface="Titillium Web"/>
              <a:cs typeface="Titillium Web"/>
              <a:sym typeface="Titillium Web"/>
            </a:endParaRPr>
          </a:p>
        </p:txBody>
      </p:sp>
      <p:pic>
        <p:nvPicPr>
          <p:cNvPr id="3948" name="Google Shape;3948;p34"/>
          <p:cNvPicPr preferRelativeResize="0"/>
          <p:nvPr/>
        </p:nvPicPr>
        <p:blipFill>
          <a:blip r:embed="rId3">
            <a:alphaModFix/>
          </a:blip>
          <a:stretch>
            <a:fillRect/>
          </a:stretch>
        </p:blipFill>
        <p:spPr>
          <a:xfrm>
            <a:off x="1820388" y="1789025"/>
            <a:ext cx="5296567" cy="3354475"/>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1" name="Shape 4581"/>
        <p:cNvGrpSpPr/>
        <p:nvPr/>
      </p:nvGrpSpPr>
      <p:grpSpPr>
        <a:xfrm>
          <a:off x="0" y="0"/>
          <a:ext cx="0" cy="0"/>
          <a:chOff x="0" y="0"/>
          <a:chExt cx="0" cy="0"/>
        </a:xfrm>
      </p:grpSpPr>
      <p:sp>
        <p:nvSpPr>
          <p:cNvPr id="4582" name="Google Shape;4582;p124"/>
          <p:cNvSpPr txBox="1"/>
          <p:nvPr>
            <p:ph type="title"/>
          </p:nvPr>
        </p:nvSpPr>
        <p:spPr>
          <a:xfrm>
            <a:off x="774850" y="11313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sp>
        <p:nvSpPr>
          <p:cNvPr id="4583" name="Google Shape;4583;p124"/>
          <p:cNvSpPr txBox="1"/>
          <p:nvPr/>
        </p:nvSpPr>
        <p:spPr>
          <a:xfrm>
            <a:off x="5254750" y="1775875"/>
            <a:ext cx="2319900" cy="3038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latin typeface="Titillium Web"/>
                <a:ea typeface="Titillium Web"/>
                <a:cs typeface="Titillium Web"/>
                <a:sym typeface="Titillium Web"/>
              </a:rPr>
              <a:t>Steps to run </a:t>
            </a:r>
            <a:r>
              <a:rPr b="1" lang="en" sz="1200">
                <a:latin typeface="Titillium Web"/>
                <a:ea typeface="Titillium Web"/>
                <a:cs typeface="Titillium Web"/>
                <a:sym typeface="Titillium Web"/>
              </a:rPr>
              <a:t>Multiple Regression Test</a:t>
            </a:r>
            <a:r>
              <a:rPr lang="en" sz="1200">
                <a:latin typeface="Titillium Web"/>
                <a:ea typeface="Titillium Web"/>
                <a:cs typeface="Titillium Web"/>
                <a:sym typeface="Titillium Web"/>
              </a:rPr>
              <a:t>: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5. Interpret</a:t>
            </a:r>
            <a:r>
              <a:rPr lang="en" sz="1200">
                <a:latin typeface="Titillium Web"/>
                <a:ea typeface="Titillium Web"/>
                <a:cs typeface="Titillium Web"/>
                <a:sym typeface="Titillium Web"/>
              </a:rPr>
              <a:t> the output: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Beta coefficients</a:t>
            </a:r>
            <a:r>
              <a:rPr lang="en" sz="1200">
                <a:latin typeface="Titillium Web"/>
                <a:ea typeface="Titillium Web"/>
                <a:cs typeface="Titillium Web"/>
                <a:sym typeface="Titillium Web"/>
              </a:rPr>
              <a:t> (abbreviated </a:t>
            </a:r>
            <a:r>
              <a:rPr i="1" lang="en" sz="1200">
                <a:latin typeface="Titillium Web"/>
                <a:ea typeface="Titillium Web"/>
                <a:cs typeface="Titillium Web"/>
                <a:sym typeface="Titillium Web"/>
              </a:rPr>
              <a:t>β</a:t>
            </a:r>
            <a:r>
              <a:rPr lang="en" sz="1200">
                <a:latin typeface="Titillium Web"/>
                <a:ea typeface="Titillium Web"/>
                <a:cs typeface="Titillium Web"/>
                <a:sym typeface="Titillium Web"/>
              </a:rPr>
              <a:t>) for each variable are measures of the strength of the effect of entering each variable into the equation. The higher the Beta coefficient, the stronger the predictor, and each </a:t>
            </a:r>
            <a:r>
              <a:rPr i="1" lang="en" sz="1200">
                <a:latin typeface="Titillium Web"/>
                <a:ea typeface="Titillium Web"/>
                <a:cs typeface="Titillium Web"/>
                <a:sym typeface="Titillium Web"/>
              </a:rPr>
              <a:t>β</a:t>
            </a:r>
            <a:r>
              <a:rPr lang="en" sz="1200">
                <a:latin typeface="Titillium Web"/>
                <a:ea typeface="Titillium Web"/>
                <a:cs typeface="Titillium Web"/>
                <a:sym typeface="Titillium Web"/>
              </a:rPr>
              <a:t> also has its own associated significance level. </a:t>
            </a:r>
            <a:endParaRPr sz="12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000">
              <a:latin typeface="Titillium Web"/>
              <a:ea typeface="Titillium Web"/>
              <a:cs typeface="Titillium Web"/>
              <a:sym typeface="Titillium Web"/>
            </a:endParaRPr>
          </a:p>
        </p:txBody>
      </p:sp>
      <p:pic>
        <p:nvPicPr>
          <p:cNvPr id="4584" name="Google Shape;4584;p124"/>
          <p:cNvPicPr preferRelativeResize="0"/>
          <p:nvPr/>
        </p:nvPicPr>
        <p:blipFill>
          <a:blip r:embed="rId3">
            <a:alphaModFix/>
          </a:blip>
          <a:stretch>
            <a:fillRect/>
          </a:stretch>
        </p:blipFill>
        <p:spPr>
          <a:xfrm>
            <a:off x="304800" y="1558575"/>
            <a:ext cx="4720700" cy="3404350"/>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8" name="Shape 4588"/>
        <p:cNvGrpSpPr/>
        <p:nvPr/>
      </p:nvGrpSpPr>
      <p:grpSpPr>
        <a:xfrm>
          <a:off x="0" y="0"/>
          <a:ext cx="0" cy="0"/>
          <a:chOff x="0" y="0"/>
          <a:chExt cx="0" cy="0"/>
        </a:xfrm>
      </p:grpSpPr>
      <p:sp>
        <p:nvSpPr>
          <p:cNvPr id="4589" name="Google Shape;4589;p125"/>
          <p:cNvSpPr txBox="1"/>
          <p:nvPr>
            <p:ph type="title"/>
          </p:nvPr>
        </p:nvSpPr>
        <p:spPr>
          <a:xfrm>
            <a:off x="774850" y="11313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sp>
        <p:nvSpPr>
          <p:cNvPr id="4590" name="Google Shape;4590;p125"/>
          <p:cNvSpPr txBox="1"/>
          <p:nvPr/>
        </p:nvSpPr>
        <p:spPr>
          <a:xfrm>
            <a:off x="848700" y="1775875"/>
            <a:ext cx="6726000" cy="3269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100">
                <a:latin typeface="Titillium Web"/>
                <a:ea typeface="Titillium Web"/>
                <a:cs typeface="Titillium Web"/>
                <a:sym typeface="Titillium Web"/>
              </a:rPr>
              <a:t>Standardized Betas vs. Unstandardized Betas. </a:t>
            </a:r>
            <a:endParaRPr sz="1100">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tillium Web"/>
              <a:buChar char="●"/>
            </a:pPr>
            <a:r>
              <a:rPr lang="en" sz="1100">
                <a:latin typeface="Titillium Web"/>
                <a:ea typeface="Titillium Web"/>
                <a:cs typeface="Titillium Web"/>
                <a:sym typeface="Titillium Web"/>
              </a:rPr>
              <a:t>Unstandardized Betas are produced by the raw data and measured in the same units as the original measures. </a:t>
            </a:r>
            <a:endParaRPr sz="1100">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mes New Roman"/>
              <a:buChar char="●"/>
            </a:pPr>
            <a:r>
              <a:rPr lang="en" sz="1100">
                <a:latin typeface="Titillium Web"/>
                <a:ea typeface="Titillium Web"/>
                <a:cs typeface="Titillium Web"/>
                <a:sym typeface="Titillium Web"/>
              </a:rPr>
              <a:t>Standardized Betas, are based on </a:t>
            </a:r>
            <a:r>
              <a:rPr b="1" lang="en" sz="1100">
                <a:latin typeface="Titillium Web"/>
                <a:ea typeface="Titillium Web"/>
                <a:cs typeface="Titillium Web"/>
                <a:sym typeface="Titillium Web"/>
              </a:rPr>
              <a:t>z scores</a:t>
            </a:r>
            <a:r>
              <a:rPr lang="en" sz="1100">
                <a:latin typeface="Titillium Web"/>
                <a:ea typeface="Titillium Web"/>
                <a:cs typeface="Titillium Web"/>
                <a:sym typeface="Titillium Web"/>
              </a:rPr>
              <a:t>, no matter what the units among those variables were. </a:t>
            </a:r>
            <a:endParaRPr sz="1100">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tillium Web"/>
              <a:buChar char="●"/>
            </a:pPr>
            <a:r>
              <a:rPr lang="en" sz="1100">
                <a:latin typeface="Titillium Web"/>
                <a:ea typeface="Titillium Web"/>
                <a:cs typeface="Titillium Web"/>
                <a:sym typeface="Titillium Web"/>
              </a:rPr>
              <a:t>The advantage of using unstandardized Betas is that they are easier to interpret since they mirror the way that the variable(s) was measured. Yet, it is considered best practice to report standardized betas when you are comparing predictors that were measured using different units, since the z scores give them a common metric and therefore facilitate a comparison across them. </a:t>
            </a:r>
            <a:endParaRPr sz="1100">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tillium Web"/>
              <a:buChar char="●"/>
            </a:pPr>
            <a:r>
              <a:rPr lang="en" sz="1100">
                <a:latin typeface="Titillium Web"/>
                <a:ea typeface="Titillium Web"/>
                <a:cs typeface="Titillium Web"/>
                <a:sym typeface="Titillium Web"/>
              </a:rPr>
              <a:t>Many researchers choose to report both. </a:t>
            </a:r>
            <a:endParaRPr sz="1100">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tillium Web"/>
              <a:buChar char="●"/>
            </a:pPr>
            <a:r>
              <a:rPr lang="en" sz="1100">
                <a:latin typeface="Titillium Web"/>
                <a:ea typeface="Titillium Web"/>
                <a:cs typeface="Titillium Web"/>
                <a:sym typeface="Titillium Web"/>
              </a:rPr>
              <a:t>Reading that output, then, we would report that age (β= .08, p &lt; .01) is a significant predictor in the final model (Model 2), as is political ideology (β = .19, p &lt; .001). Importantly for the hypothesis, amount of video game playing is also a significant predictor of views of Restrictive Emotionality in the final model (β= .07, p &lt; .01). When running regression tests for your own research, you would report both the Beta coefficients, the </a:t>
            </a:r>
            <a:r>
              <a:rPr i="1" lang="en" sz="1100">
                <a:latin typeface="Titillium Web"/>
                <a:ea typeface="Titillium Web"/>
                <a:cs typeface="Titillium Web"/>
                <a:sym typeface="Titillium Web"/>
              </a:rPr>
              <a:t>R</a:t>
            </a:r>
            <a:r>
              <a:rPr baseline="30000" i="1" lang="en" sz="1100">
                <a:latin typeface="Titillium Web"/>
                <a:ea typeface="Titillium Web"/>
                <a:cs typeface="Titillium Web"/>
                <a:sym typeface="Titillium Web"/>
              </a:rPr>
              <a:t>2</a:t>
            </a:r>
            <a:r>
              <a:rPr lang="en" sz="1100">
                <a:latin typeface="Titillium Web"/>
                <a:ea typeface="Titillium Web"/>
                <a:cs typeface="Titillium Web"/>
                <a:sym typeface="Titillium Web"/>
              </a:rPr>
              <a:t>, and the change in </a:t>
            </a:r>
            <a:r>
              <a:rPr i="1" lang="en" sz="1100">
                <a:latin typeface="Titillium Web"/>
                <a:ea typeface="Titillium Web"/>
                <a:cs typeface="Titillium Web"/>
                <a:sym typeface="Titillium Web"/>
              </a:rPr>
              <a:t>R</a:t>
            </a:r>
            <a:r>
              <a:rPr baseline="30000" i="1" lang="en" sz="1100">
                <a:latin typeface="Titillium Web"/>
                <a:ea typeface="Titillium Web"/>
                <a:cs typeface="Titillium Web"/>
                <a:sym typeface="Titillium Web"/>
              </a:rPr>
              <a:t>2 </a:t>
            </a:r>
            <a:r>
              <a:rPr lang="en" sz="1100">
                <a:latin typeface="Titillium Web"/>
                <a:ea typeface="Titillium Web"/>
                <a:cs typeface="Titillium Web"/>
                <a:sym typeface="Titillium Web"/>
              </a:rPr>
              <a:t>that happens from block to block when each block is entered in the equation.</a:t>
            </a:r>
            <a:endParaRPr>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900">
              <a:latin typeface="Titillium Web"/>
              <a:ea typeface="Titillium Web"/>
              <a:cs typeface="Titillium Web"/>
              <a:sym typeface="Titillium Web"/>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4" name="Shape 4594"/>
        <p:cNvGrpSpPr/>
        <p:nvPr/>
      </p:nvGrpSpPr>
      <p:grpSpPr>
        <a:xfrm>
          <a:off x="0" y="0"/>
          <a:ext cx="0" cy="0"/>
          <a:chOff x="0" y="0"/>
          <a:chExt cx="0" cy="0"/>
        </a:xfrm>
      </p:grpSpPr>
      <p:sp>
        <p:nvSpPr>
          <p:cNvPr id="4595" name="Google Shape;4595;p126"/>
          <p:cNvSpPr txBox="1"/>
          <p:nvPr>
            <p:ph idx="4294967295" type="ctrTitle"/>
          </p:nvPr>
        </p:nvSpPr>
        <p:spPr>
          <a:xfrm>
            <a:off x="3408175" y="0"/>
            <a:ext cx="44805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4400"/>
              <a:t>Recap of Chapter 9</a:t>
            </a:r>
            <a:endParaRPr sz="4400"/>
          </a:p>
        </p:txBody>
      </p:sp>
      <p:sp>
        <p:nvSpPr>
          <p:cNvPr id="4596" name="Google Shape;4596;p126"/>
          <p:cNvSpPr txBox="1"/>
          <p:nvPr>
            <p:ph idx="4294967295" type="subTitle"/>
          </p:nvPr>
        </p:nvSpPr>
        <p:spPr>
          <a:xfrm>
            <a:off x="3349150" y="1327950"/>
            <a:ext cx="4178100" cy="24876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chemeClr val="accent6"/>
              </a:buClr>
              <a:buSzPts val="1100"/>
              <a:buFont typeface="Titillium Web"/>
              <a:buAutoNum type="arabicPeriod"/>
            </a:pPr>
            <a:r>
              <a:rPr lang="en" sz="1100">
                <a:solidFill>
                  <a:schemeClr val="accent6"/>
                </a:solidFill>
                <a:latin typeface="Titillium Web"/>
                <a:ea typeface="Titillium Web"/>
                <a:cs typeface="Titillium Web"/>
                <a:sym typeface="Titillium Web"/>
              </a:rPr>
              <a:t>An introduction to measures of central tendency and measures of variability and shown you how to run those tests on your own variables in SPSS. </a:t>
            </a:r>
            <a:endParaRPr sz="1100">
              <a:solidFill>
                <a:schemeClr val="accent6"/>
              </a:solidFill>
              <a:latin typeface="Titillium Web"/>
              <a:ea typeface="Titillium Web"/>
              <a:cs typeface="Titillium Web"/>
              <a:sym typeface="Titillium Web"/>
            </a:endParaRPr>
          </a:p>
          <a:p>
            <a:pPr indent="-298450" lvl="0" marL="457200" rtl="0" algn="l">
              <a:lnSpc>
                <a:spcPct val="115000"/>
              </a:lnSpc>
              <a:spcBef>
                <a:spcPts val="0"/>
              </a:spcBef>
              <a:spcAft>
                <a:spcPts val="0"/>
              </a:spcAft>
              <a:buClr>
                <a:schemeClr val="accent6"/>
              </a:buClr>
              <a:buSzPts val="1100"/>
              <a:buFont typeface="Titillium Web"/>
              <a:buAutoNum type="arabicPeriod"/>
            </a:pPr>
            <a:r>
              <a:rPr lang="en" sz="1100">
                <a:solidFill>
                  <a:schemeClr val="accent6"/>
                </a:solidFill>
                <a:latin typeface="Titillium Web"/>
                <a:ea typeface="Titillium Web"/>
                <a:cs typeface="Titillium Web"/>
                <a:sym typeface="Titillium Web"/>
              </a:rPr>
              <a:t>A handful of the most frequently used ways to transform variables, including computing new variables from those that already exist, recoding variables, selecting cases, and creating an index (including first determining through a reliability analysis whether you an index is warranted). </a:t>
            </a:r>
            <a:endParaRPr sz="1100">
              <a:solidFill>
                <a:schemeClr val="accent6"/>
              </a:solidFill>
              <a:latin typeface="Titillium Web"/>
              <a:ea typeface="Titillium Web"/>
              <a:cs typeface="Titillium Web"/>
              <a:sym typeface="Titillium Web"/>
            </a:endParaRPr>
          </a:p>
          <a:p>
            <a:pPr indent="-298450" lvl="0" marL="457200" rtl="0" algn="l">
              <a:lnSpc>
                <a:spcPct val="115000"/>
              </a:lnSpc>
              <a:spcBef>
                <a:spcPts val="0"/>
              </a:spcBef>
              <a:spcAft>
                <a:spcPts val="0"/>
              </a:spcAft>
              <a:buClr>
                <a:schemeClr val="accent6"/>
              </a:buClr>
              <a:buSzPts val="1100"/>
              <a:buFont typeface="Titillium Web"/>
              <a:buAutoNum type="arabicPeriod"/>
            </a:pPr>
            <a:r>
              <a:rPr lang="en" sz="1100">
                <a:solidFill>
                  <a:schemeClr val="accent6"/>
                </a:solidFill>
                <a:latin typeface="Titillium Web"/>
                <a:ea typeface="Titillium Web"/>
                <a:cs typeface="Titillium Web"/>
                <a:sym typeface="Titillium Web"/>
              </a:rPr>
              <a:t>Tests of differences between and among groups and tests of associations between and among variables</a:t>
            </a:r>
            <a:endParaRPr sz="1100">
              <a:solidFill>
                <a:schemeClr val="accent6"/>
              </a:solidFill>
              <a:latin typeface="Titillium Web"/>
              <a:ea typeface="Titillium Web"/>
              <a:cs typeface="Titillium Web"/>
              <a:sym typeface="Titillium Web"/>
            </a:endParaRPr>
          </a:p>
          <a:p>
            <a:pPr indent="-273050" lvl="1" marL="914400" rtl="0" algn="l">
              <a:lnSpc>
                <a:spcPct val="115000"/>
              </a:lnSpc>
              <a:spcBef>
                <a:spcPts val="0"/>
              </a:spcBef>
              <a:spcAft>
                <a:spcPts val="0"/>
              </a:spcAft>
              <a:buClr>
                <a:schemeClr val="accent6"/>
              </a:buClr>
              <a:buSzPts val="700"/>
              <a:buFont typeface="Titillium Web"/>
              <a:buAutoNum type="alphaLcPeriod"/>
            </a:pPr>
            <a:r>
              <a:rPr lang="en" sz="700">
                <a:solidFill>
                  <a:schemeClr val="accent6"/>
                </a:solidFill>
                <a:latin typeface="Titillium Web"/>
                <a:ea typeface="Titillium Web"/>
                <a:cs typeface="Titillium Web"/>
                <a:sym typeface="Titillium Web"/>
              </a:rPr>
              <a:t>selecting a test depends a great deal on what the data themselves look like, including what level of measurement each variable uses and, in some cases, how many groups are created by variables in the data</a:t>
            </a:r>
            <a:endParaRPr sz="700">
              <a:solidFill>
                <a:schemeClr val="accent6"/>
              </a:solidFill>
              <a:latin typeface="Titillium Web"/>
              <a:ea typeface="Titillium Web"/>
              <a:cs typeface="Titillium Web"/>
              <a:sym typeface="Titillium Web"/>
            </a:endParaRPr>
          </a:p>
          <a:p>
            <a:pPr indent="-298450" lvl="0" marL="457200" rtl="0" algn="l">
              <a:lnSpc>
                <a:spcPct val="115000"/>
              </a:lnSpc>
              <a:spcBef>
                <a:spcPts val="0"/>
              </a:spcBef>
              <a:spcAft>
                <a:spcPts val="0"/>
              </a:spcAft>
              <a:buClr>
                <a:schemeClr val="accent6"/>
              </a:buClr>
              <a:buSzPts val="1100"/>
              <a:buFont typeface="Titillium Web"/>
              <a:buAutoNum type="arabicPeriod"/>
            </a:pPr>
            <a:r>
              <a:rPr lang="en" sz="1100">
                <a:solidFill>
                  <a:schemeClr val="accent6"/>
                </a:solidFill>
                <a:latin typeface="Titillium Web"/>
                <a:ea typeface="Titillium Web"/>
                <a:cs typeface="Titillium Web"/>
                <a:sym typeface="Titillium Web"/>
              </a:rPr>
              <a:t>Interpretation is key. It is the way in which we communicate what we found, what it means, and why it is important.</a:t>
            </a:r>
            <a:endParaRPr sz="1100">
              <a:solidFill>
                <a:schemeClr val="accent6"/>
              </a:solidFill>
              <a:latin typeface="Titillium Web"/>
              <a:ea typeface="Titillium Web"/>
              <a:cs typeface="Titillium Web"/>
              <a:sym typeface="Titillium Web"/>
            </a:endParaRPr>
          </a:p>
          <a:p>
            <a:pPr indent="-298450" lvl="0" marL="457200" rtl="0" algn="l">
              <a:lnSpc>
                <a:spcPct val="115000"/>
              </a:lnSpc>
              <a:spcBef>
                <a:spcPts val="0"/>
              </a:spcBef>
              <a:spcAft>
                <a:spcPts val="0"/>
              </a:spcAft>
              <a:buClr>
                <a:schemeClr val="accent6"/>
              </a:buClr>
              <a:buSzPts val="1100"/>
              <a:buFont typeface="Titillium Web"/>
              <a:buAutoNum type="arabicPeriod"/>
            </a:pPr>
            <a:r>
              <a:rPr lang="en" sz="1100">
                <a:solidFill>
                  <a:schemeClr val="accent6"/>
                </a:solidFill>
                <a:latin typeface="Titillium Web"/>
                <a:ea typeface="Titillium Web"/>
                <a:cs typeface="Titillium Web"/>
                <a:sym typeface="Titillium Web"/>
              </a:rPr>
              <a:t>In order for quantitative research data to be of use in social justice efforts in the wider world, it is vitally important that results of studies are clear, accurate, and precise</a:t>
            </a:r>
            <a:endParaRPr sz="1100">
              <a:solidFill>
                <a:schemeClr val="accent6"/>
              </a:solidFill>
              <a:latin typeface="Titillium Web"/>
              <a:ea typeface="Titillium Web"/>
              <a:cs typeface="Titillium Web"/>
              <a:sym typeface="Titillium Web"/>
            </a:endParaRPr>
          </a:p>
          <a:p>
            <a:pPr indent="0" lvl="0" marL="0" rtl="0" algn="l">
              <a:lnSpc>
                <a:spcPct val="115000"/>
              </a:lnSpc>
              <a:spcBef>
                <a:spcPts val="1200"/>
              </a:spcBef>
              <a:spcAft>
                <a:spcPts val="0"/>
              </a:spcAft>
              <a:buClr>
                <a:schemeClr val="dk1"/>
              </a:buClr>
              <a:buSzPts val="1100"/>
              <a:buFont typeface="Arial"/>
              <a:buNone/>
            </a:pPr>
            <a:r>
              <a:t/>
            </a:r>
            <a:endParaRPr sz="500">
              <a:solidFill>
                <a:schemeClr val="accent6"/>
              </a:solidFill>
              <a:latin typeface="Titillium Web"/>
              <a:ea typeface="Titillium Web"/>
              <a:cs typeface="Titillium Web"/>
              <a:sym typeface="Titillium Web"/>
            </a:endParaRPr>
          </a:p>
        </p:txBody>
      </p:sp>
      <p:pic>
        <p:nvPicPr>
          <p:cNvPr id="4597" name="Google Shape;4597;p126"/>
          <p:cNvPicPr preferRelativeResize="0"/>
          <p:nvPr/>
        </p:nvPicPr>
        <p:blipFill rotWithShape="1">
          <a:blip r:embed="rId3">
            <a:alphaModFix/>
          </a:blip>
          <a:srcRect b="6175" l="10475" r="14964" t="2732"/>
          <a:stretch/>
        </p:blipFill>
        <p:spPr>
          <a:xfrm>
            <a:off x="0" y="0"/>
            <a:ext cx="3099675" cy="5143501"/>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1" name="Shape 4601"/>
        <p:cNvGrpSpPr/>
        <p:nvPr/>
      </p:nvGrpSpPr>
      <p:grpSpPr>
        <a:xfrm>
          <a:off x="0" y="0"/>
          <a:ext cx="0" cy="0"/>
          <a:chOff x="0" y="0"/>
          <a:chExt cx="0" cy="0"/>
        </a:xfrm>
      </p:grpSpPr>
      <p:sp>
        <p:nvSpPr>
          <p:cNvPr id="4602" name="Google Shape;4602;p127"/>
          <p:cNvSpPr txBox="1"/>
          <p:nvPr>
            <p:ph idx="4294967295" type="ctrTitle"/>
          </p:nvPr>
        </p:nvSpPr>
        <p:spPr>
          <a:xfrm>
            <a:off x="685800" y="-114350"/>
            <a:ext cx="63798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80BFB7"/>
                </a:solidFill>
              </a:rPr>
              <a:t>Discussion and Activities</a:t>
            </a:r>
            <a:endParaRPr>
              <a:solidFill>
                <a:srgbClr val="80BFB7"/>
              </a:solidFill>
            </a:endParaRPr>
          </a:p>
        </p:txBody>
      </p:sp>
      <p:sp>
        <p:nvSpPr>
          <p:cNvPr id="4603" name="Google Shape;4603;p127"/>
          <p:cNvSpPr txBox="1"/>
          <p:nvPr/>
        </p:nvSpPr>
        <p:spPr>
          <a:xfrm>
            <a:off x="812100" y="1175250"/>
            <a:ext cx="5969400" cy="3823500"/>
          </a:xfrm>
          <a:prstGeom prst="rect">
            <a:avLst/>
          </a:prstGeom>
          <a:noFill/>
          <a:ln>
            <a:noFill/>
          </a:ln>
        </p:spPr>
        <p:txBody>
          <a:bodyPr anchorCtr="0" anchor="t" bIns="91425" lIns="91425" spcFirstLastPara="1" rIns="91425" wrap="square" tIns="91425">
            <a:spAutoFit/>
          </a:bodyPr>
          <a:lstStyle/>
          <a:p>
            <a:pPr indent="-298450" lvl="0" marL="457200" rtl="0" algn="l">
              <a:lnSpc>
                <a:spcPct val="115000"/>
              </a:lnSpc>
              <a:spcBef>
                <a:spcPts val="0"/>
              </a:spcBef>
              <a:spcAft>
                <a:spcPts val="0"/>
              </a:spcAft>
              <a:buClr>
                <a:schemeClr val="lt1"/>
              </a:buClr>
              <a:buSzPts val="1100"/>
              <a:buFont typeface="Titillium Web"/>
              <a:buAutoNum type="arabicPeriod"/>
            </a:pPr>
            <a:r>
              <a:rPr lang="en" sz="1100">
                <a:solidFill>
                  <a:schemeClr val="lt1"/>
                </a:solidFill>
                <a:latin typeface="Titillium Web"/>
                <a:ea typeface="Titillium Web"/>
                <a:cs typeface="Titillium Web"/>
                <a:sym typeface="Titillium Web"/>
              </a:rPr>
              <a:t>Imagine you are an interpersonal communication scholar with an interest in family communication. You have a hypothesis that predicts that the more one’s family typically engages in argumentation and debate at the dinner table (measured by the approximate number of times per month), the more likely one is to report the intention to vote in the next election (measured by the degree of likelihood on a scale of 1 to 7). What statistical test would run to test this prediction? Why did you choose that test?</a:t>
            </a:r>
            <a:endParaRPr sz="1100">
              <a:solidFill>
                <a:schemeClr val="lt1"/>
              </a:solidFill>
              <a:latin typeface="Titillium Web"/>
              <a:ea typeface="Titillium Web"/>
              <a:cs typeface="Titillium Web"/>
              <a:sym typeface="Titillium Web"/>
            </a:endParaRPr>
          </a:p>
          <a:p>
            <a:pPr indent="0" lvl="0" marL="457200" rtl="0" algn="l">
              <a:lnSpc>
                <a:spcPct val="115000"/>
              </a:lnSpc>
              <a:spcBef>
                <a:spcPts val="1200"/>
              </a:spcBef>
              <a:spcAft>
                <a:spcPts val="0"/>
              </a:spcAft>
              <a:buNone/>
            </a:pPr>
            <a:r>
              <a:t/>
            </a:r>
            <a:endParaRPr sz="1100">
              <a:solidFill>
                <a:schemeClr val="lt1"/>
              </a:solidFill>
              <a:latin typeface="Titillium Web"/>
              <a:ea typeface="Titillium Web"/>
              <a:cs typeface="Titillium Web"/>
              <a:sym typeface="Titillium Web"/>
            </a:endParaRPr>
          </a:p>
          <a:p>
            <a:pPr indent="-298450" lvl="0" marL="457200" rtl="0" algn="l">
              <a:lnSpc>
                <a:spcPct val="115000"/>
              </a:lnSpc>
              <a:spcBef>
                <a:spcPts val="1200"/>
              </a:spcBef>
              <a:spcAft>
                <a:spcPts val="0"/>
              </a:spcAft>
              <a:buClr>
                <a:schemeClr val="lt1"/>
              </a:buClr>
              <a:buSzPts val="1100"/>
              <a:buFont typeface="Titillium Web"/>
              <a:buAutoNum type="arabicPeriod"/>
            </a:pPr>
            <a:r>
              <a:rPr lang="en" sz="1100">
                <a:solidFill>
                  <a:schemeClr val="lt1"/>
                </a:solidFill>
                <a:latin typeface="Titillium Web"/>
                <a:ea typeface="Titillium Web"/>
                <a:cs typeface="Titillium Web"/>
                <a:sym typeface="Titillium Web"/>
              </a:rPr>
              <a:t>Imagine that you are a health communication scholar running an experiment to test participants’ responses to racial diversity in the characters appearing in a public service announcement (PSA) reminding people to get a flu vaccine every year. You have three groups in your research design: those that see a PSA featuring an African American family, those that see a PSA featuring a White family, and those who see no PSA at all. You want to know whether those different types of exposure influence intention to get a flu shot this year among your research participants, which you measured as a Yes or No item. What statistical test would you run to find out the answer to your research question? Why did you choose that test?</a:t>
            </a:r>
            <a:endParaRPr sz="1100">
              <a:solidFill>
                <a:schemeClr val="lt1"/>
              </a:solidFill>
              <a:latin typeface="Titillium Web"/>
              <a:ea typeface="Titillium Web"/>
              <a:cs typeface="Titillium Web"/>
              <a:sym typeface="Titillium Web"/>
            </a:endParaRPr>
          </a:p>
          <a:p>
            <a:pPr indent="0" lvl="0" marL="0" rtl="0" algn="l">
              <a:lnSpc>
                <a:spcPct val="107916"/>
              </a:lnSpc>
              <a:spcBef>
                <a:spcPts val="1200"/>
              </a:spcBef>
              <a:spcAft>
                <a:spcPts val="800"/>
              </a:spcAft>
              <a:buNone/>
            </a:pPr>
            <a:r>
              <a:t/>
            </a:r>
            <a:endParaRPr sz="400">
              <a:solidFill>
                <a:schemeClr val="lt1"/>
              </a:solidFill>
              <a:latin typeface="Titillium Web"/>
              <a:ea typeface="Titillium Web"/>
              <a:cs typeface="Titillium Web"/>
              <a:sym typeface="Titillium Web"/>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7" name="Shape 4607"/>
        <p:cNvGrpSpPr/>
        <p:nvPr/>
      </p:nvGrpSpPr>
      <p:grpSpPr>
        <a:xfrm>
          <a:off x="0" y="0"/>
          <a:ext cx="0" cy="0"/>
          <a:chOff x="0" y="0"/>
          <a:chExt cx="0" cy="0"/>
        </a:xfrm>
      </p:grpSpPr>
      <p:sp>
        <p:nvSpPr>
          <p:cNvPr id="4608" name="Google Shape;4608;p128"/>
          <p:cNvSpPr txBox="1"/>
          <p:nvPr>
            <p:ph idx="4294967295" type="ctrTitle"/>
          </p:nvPr>
        </p:nvSpPr>
        <p:spPr>
          <a:xfrm>
            <a:off x="685800" y="-114350"/>
            <a:ext cx="63798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80BFB7"/>
                </a:solidFill>
              </a:rPr>
              <a:t>Discussion and Activities</a:t>
            </a:r>
            <a:endParaRPr>
              <a:solidFill>
                <a:srgbClr val="80BFB7"/>
              </a:solidFill>
            </a:endParaRPr>
          </a:p>
        </p:txBody>
      </p:sp>
      <p:sp>
        <p:nvSpPr>
          <p:cNvPr id="4609" name="Google Shape;4609;p128"/>
          <p:cNvSpPr txBox="1"/>
          <p:nvPr/>
        </p:nvSpPr>
        <p:spPr>
          <a:xfrm>
            <a:off x="1025800" y="1175250"/>
            <a:ext cx="5755800" cy="2568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solidFill>
                  <a:schemeClr val="lt1"/>
                </a:solidFill>
                <a:latin typeface="Titillium Web"/>
                <a:ea typeface="Titillium Web"/>
                <a:cs typeface="Titillium Web"/>
                <a:sym typeface="Titillium Web"/>
              </a:rPr>
              <a:t>3. Now imagine a slight change in the scenario listed in number 4, above. Rather than testing whether participants intend to get a flu shot, you are now interested in how important they think getting a flu shot is, on a scale of 1 to 5. What statistical test would you run to find out this answer? Why did you choose that test?</a:t>
            </a:r>
            <a:endParaRPr sz="1100">
              <a:solidFill>
                <a:schemeClr val="lt1"/>
              </a:solidFill>
              <a:latin typeface="Titillium Web"/>
              <a:ea typeface="Titillium Web"/>
              <a:cs typeface="Titillium Web"/>
              <a:sym typeface="Titillium Web"/>
            </a:endParaRPr>
          </a:p>
          <a:p>
            <a:pPr indent="0" lvl="0" marL="0" rtl="0" algn="l">
              <a:lnSpc>
                <a:spcPct val="115000"/>
              </a:lnSpc>
              <a:spcBef>
                <a:spcPts val="1200"/>
              </a:spcBef>
              <a:spcAft>
                <a:spcPts val="0"/>
              </a:spcAft>
              <a:buNone/>
            </a:pPr>
            <a:r>
              <a:rPr lang="en" sz="1100">
                <a:solidFill>
                  <a:schemeClr val="lt1"/>
                </a:solidFill>
                <a:latin typeface="Titillium Web"/>
                <a:ea typeface="Titillium Web"/>
                <a:cs typeface="Titillium Web"/>
                <a:sym typeface="Titillium Web"/>
              </a:rPr>
              <a:t>4. From your own research interests, come up with a hypothesis that you would like to test, a way to operationalize the variables you would need to test that hypothesis, and then a data analysis plan for the statistical tests you would use to find out whether your hypothesis was supported or refuted.</a:t>
            </a:r>
            <a:endParaRPr sz="1100">
              <a:solidFill>
                <a:schemeClr val="lt1"/>
              </a:solidFill>
              <a:latin typeface="Titillium Web"/>
              <a:ea typeface="Titillium Web"/>
              <a:cs typeface="Titillium Web"/>
              <a:sym typeface="Titillium Web"/>
            </a:endParaRPr>
          </a:p>
          <a:p>
            <a:pPr indent="0" lvl="0" marL="0" rtl="0" algn="l">
              <a:lnSpc>
                <a:spcPct val="115000"/>
              </a:lnSpc>
              <a:spcBef>
                <a:spcPts val="1200"/>
              </a:spcBef>
              <a:spcAft>
                <a:spcPts val="0"/>
              </a:spcAft>
              <a:buNone/>
            </a:pPr>
            <a:r>
              <a:t/>
            </a:r>
            <a:endParaRPr sz="1100">
              <a:solidFill>
                <a:schemeClr val="lt1"/>
              </a:solidFill>
              <a:latin typeface="Titillium Web"/>
              <a:ea typeface="Titillium Web"/>
              <a:cs typeface="Titillium Web"/>
              <a:sym typeface="Titillium Web"/>
            </a:endParaRPr>
          </a:p>
          <a:p>
            <a:pPr indent="0" lvl="0" marL="0" rtl="0" algn="l">
              <a:lnSpc>
                <a:spcPct val="107916"/>
              </a:lnSpc>
              <a:spcBef>
                <a:spcPts val="1200"/>
              </a:spcBef>
              <a:spcAft>
                <a:spcPts val="800"/>
              </a:spcAft>
              <a:buNone/>
            </a:pPr>
            <a:r>
              <a:t/>
            </a:r>
            <a:endParaRPr sz="1100">
              <a:solidFill>
                <a:schemeClr val="lt1"/>
              </a:solidFill>
              <a:latin typeface="Titillium Web"/>
              <a:ea typeface="Titillium Web"/>
              <a:cs typeface="Titillium Web"/>
              <a:sym typeface="Titillium Web"/>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3" name="Shape 4613"/>
        <p:cNvGrpSpPr/>
        <p:nvPr/>
      </p:nvGrpSpPr>
      <p:grpSpPr>
        <a:xfrm>
          <a:off x="0" y="0"/>
          <a:ext cx="0" cy="0"/>
          <a:chOff x="0" y="0"/>
          <a:chExt cx="0" cy="0"/>
        </a:xfrm>
      </p:grpSpPr>
      <p:sp>
        <p:nvSpPr>
          <p:cNvPr id="4614" name="Google Shape;4614;p129"/>
          <p:cNvSpPr txBox="1"/>
          <p:nvPr>
            <p:ph idx="4294967295" type="ctrTitle"/>
          </p:nvPr>
        </p:nvSpPr>
        <p:spPr>
          <a:xfrm>
            <a:off x="4130900" y="1106325"/>
            <a:ext cx="37608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5200">
                <a:solidFill>
                  <a:srgbClr val="D3EBD5"/>
                </a:solidFill>
              </a:rPr>
              <a:t>Additional Resources</a:t>
            </a:r>
            <a:endParaRPr sz="5200">
              <a:solidFill>
                <a:srgbClr val="D3EBD5"/>
              </a:solidFill>
            </a:endParaRPr>
          </a:p>
        </p:txBody>
      </p:sp>
      <p:sp>
        <p:nvSpPr>
          <p:cNvPr id="4615" name="Google Shape;4615;p129"/>
          <p:cNvSpPr txBox="1"/>
          <p:nvPr>
            <p:ph idx="4294967295" type="subTitle"/>
          </p:nvPr>
        </p:nvSpPr>
        <p:spPr>
          <a:xfrm>
            <a:off x="706100" y="2621500"/>
            <a:ext cx="5987400" cy="78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600">
                <a:solidFill>
                  <a:schemeClr val="lt1"/>
                </a:solidFill>
                <a:latin typeface="Titillium Web"/>
                <a:ea typeface="Titillium Web"/>
                <a:cs typeface="Titillium Web"/>
                <a:sym typeface="Titillium Web"/>
              </a:rPr>
              <a:t>As a one of the mainstream softwares, there are also many online tutorial for SPSS: </a:t>
            </a:r>
            <a:endParaRPr sz="1600">
              <a:solidFill>
                <a:schemeClr val="lt1"/>
              </a:solidFill>
              <a:latin typeface="Titillium Web"/>
              <a:ea typeface="Titillium Web"/>
              <a:cs typeface="Titillium Web"/>
              <a:sym typeface="Titillium Web"/>
            </a:endParaRPr>
          </a:p>
          <a:p>
            <a:pPr indent="0" lvl="0" marL="0" rtl="0" algn="l">
              <a:lnSpc>
                <a:spcPct val="115000"/>
              </a:lnSpc>
              <a:spcBef>
                <a:spcPts val="1200"/>
              </a:spcBef>
              <a:spcAft>
                <a:spcPts val="0"/>
              </a:spcAft>
              <a:buNone/>
            </a:pPr>
            <a:r>
              <a:rPr lang="en" sz="1000" u="sng">
                <a:solidFill>
                  <a:schemeClr val="lt1"/>
                </a:solidFill>
                <a:latin typeface="Titillium Web"/>
                <a:ea typeface="Titillium Web"/>
                <a:cs typeface="Titillium Web"/>
                <a:sym typeface="Titillium Web"/>
                <a:hlinkClick r:id="rId3">
                  <a:extLst>
                    <a:ext uri="{A12FA001-AC4F-418D-AE19-62706E023703}">
                      <ahyp:hlinkClr val="tx"/>
                    </a:ext>
                  </a:extLst>
                </a:hlinkClick>
              </a:rPr>
              <a:t>https://docs.google.com/presentation/d/1r5L4oNP6u7ZSu3-za3Ctv4eJp7r_Xar4FihCjtSLvf8/edit#slide=id.g13cd8058989_0_0</a:t>
            </a:r>
            <a:endParaRPr sz="1000">
              <a:solidFill>
                <a:schemeClr val="lt1"/>
              </a:solidFill>
              <a:latin typeface="Titillium Web"/>
              <a:ea typeface="Titillium Web"/>
              <a:cs typeface="Titillium Web"/>
              <a:sym typeface="Titillium Web"/>
            </a:endParaRPr>
          </a:p>
          <a:p>
            <a:pPr indent="0" lvl="0" marL="0" rtl="0" algn="l">
              <a:lnSpc>
                <a:spcPct val="115000"/>
              </a:lnSpc>
              <a:spcBef>
                <a:spcPts val="1200"/>
              </a:spcBef>
              <a:spcAft>
                <a:spcPts val="0"/>
              </a:spcAft>
              <a:buNone/>
            </a:pPr>
            <a:r>
              <a:rPr lang="en" sz="1000">
                <a:solidFill>
                  <a:schemeClr val="lt1"/>
                </a:solidFill>
                <a:latin typeface="Titillium Web"/>
                <a:ea typeface="Titillium Web"/>
                <a:cs typeface="Titillium Web"/>
                <a:sym typeface="Titillium Web"/>
              </a:rPr>
              <a:t>For more explain about levels of measurements, please visit: </a:t>
            </a:r>
            <a:endParaRPr sz="1000">
              <a:solidFill>
                <a:schemeClr val="lt1"/>
              </a:solidFill>
              <a:latin typeface="Titillium Web"/>
              <a:ea typeface="Titillium Web"/>
              <a:cs typeface="Titillium Web"/>
              <a:sym typeface="Titillium Web"/>
            </a:endParaRPr>
          </a:p>
          <a:p>
            <a:pPr indent="0" lvl="0" marL="0" rtl="0" algn="l">
              <a:lnSpc>
                <a:spcPct val="115000"/>
              </a:lnSpc>
              <a:spcBef>
                <a:spcPts val="1200"/>
              </a:spcBef>
              <a:spcAft>
                <a:spcPts val="0"/>
              </a:spcAft>
              <a:buNone/>
            </a:pPr>
            <a:r>
              <a:rPr lang="en" sz="1000" u="sng">
                <a:solidFill>
                  <a:schemeClr val="lt1"/>
                </a:solidFill>
                <a:latin typeface="Titillium Web"/>
                <a:ea typeface="Titillium Web"/>
                <a:cs typeface="Titillium Web"/>
                <a:sym typeface="Titillium Web"/>
                <a:hlinkClick r:id="rId4">
                  <a:extLst>
                    <a:ext uri="{A12FA001-AC4F-418D-AE19-62706E023703}">
                      <ahyp:hlinkClr val="tx"/>
                    </a:ext>
                  </a:extLst>
                </a:hlinkClick>
              </a:rPr>
              <a:t>https://www.scribbr.com/statistics/levels-of-measurement/</a:t>
            </a:r>
            <a:endParaRPr sz="1000">
              <a:solidFill>
                <a:schemeClr val="lt1"/>
              </a:solidFill>
              <a:latin typeface="Titillium Web"/>
              <a:ea typeface="Titillium Web"/>
              <a:cs typeface="Titillium Web"/>
              <a:sym typeface="Titillium Web"/>
            </a:endParaRPr>
          </a:p>
          <a:p>
            <a:pPr indent="0" lvl="0" marL="0" rtl="0" algn="l">
              <a:lnSpc>
                <a:spcPct val="115000"/>
              </a:lnSpc>
              <a:spcBef>
                <a:spcPts val="1200"/>
              </a:spcBef>
              <a:spcAft>
                <a:spcPts val="0"/>
              </a:spcAft>
              <a:buNone/>
            </a:pPr>
            <a:r>
              <a:t/>
            </a:r>
            <a:endParaRPr sz="1000">
              <a:solidFill>
                <a:schemeClr val="lt1"/>
              </a:solidFill>
              <a:latin typeface="Titillium Web"/>
              <a:ea typeface="Titillium Web"/>
              <a:cs typeface="Titillium Web"/>
              <a:sym typeface="Titillium Web"/>
            </a:endParaRPr>
          </a:p>
          <a:p>
            <a:pPr indent="0" lvl="0" marL="0" rtl="0" algn="l">
              <a:lnSpc>
                <a:spcPct val="115000"/>
              </a:lnSpc>
              <a:spcBef>
                <a:spcPts val="1200"/>
              </a:spcBef>
              <a:spcAft>
                <a:spcPts val="0"/>
              </a:spcAft>
              <a:buNone/>
            </a:pPr>
            <a:r>
              <a:t/>
            </a:r>
            <a:endParaRPr sz="1000">
              <a:solidFill>
                <a:schemeClr val="lt1"/>
              </a:solidFill>
              <a:latin typeface="Titillium Web"/>
              <a:ea typeface="Titillium Web"/>
              <a:cs typeface="Titillium Web"/>
              <a:sym typeface="Titillium Web"/>
            </a:endParaRPr>
          </a:p>
          <a:p>
            <a:pPr indent="0" lvl="0" marL="0" rtl="0" algn="l">
              <a:spcBef>
                <a:spcPts val="1200"/>
              </a:spcBef>
              <a:spcAft>
                <a:spcPts val="0"/>
              </a:spcAft>
              <a:buNone/>
            </a:pPr>
            <a:r>
              <a:t/>
            </a:r>
            <a:endParaRPr sz="1400">
              <a:solidFill>
                <a:schemeClr val="lt1"/>
              </a:solidFill>
              <a:latin typeface="Titillium Web"/>
              <a:ea typeface="Titillium Web"/>
              <a:cs typeface="Titillium Web"/>
              <a:sym typeface="Titillium Web"/>
            </a:endParaRPr>
          </a:p>
        </p:txBody>
      </p:sp>
      <p:sp>
        <p:nvSpPr>
          <p:cNvPr id="4616" name="Google Shape;4616;p129"/>
          <p:cNvSpPr/>
          <p:nvPr/>
        </p:nvSpPr>
        <p:spPr>
          <a:xfrm>
            <a:off x="2347313" y="1945969"/>
            <a:ext cx="270850" cy="258617"/>
          </a:xfrm>
          <a:custGeom>
            <a:rect b="b" l="l" r="r" t="t"/>
            <a:pathLst>
              <a:path extrusionOk="0" h="14460" w="15144">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0159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617" name="Google Shape;4617;p129"/>
          <p:cNvGrpSpPr/>
          <p:nvPr/>
        </p:nvGrpSpPr>
        <p:grpSpPr>
          <a:xfrm>
            <a:off x="2011275" y="493938"/>
            <a:ext cx="1160371" cy="1160688"/>
            <a:chOff x="6654650" y="3665275"/>
            <a:chExt cx="409100" cy="409125"/>
          </a:xfrm>
        </p:grpSpPr>
        <p:sp>
          <p:nvSpPr>
            <p:cNvPr id="4618" name="Google Shape;4618;p129"/>
            <p:cNvSpPr/>
            <p:nvPr/>
          </p:nvSpPr>
          <p:spPr>
            <a:xfrm>
              <a:off x="6808525" y="3819150"/>
              <a:ext cx="211875" cy="211900"/>
            </a:xfrm>
            <a:custGeom>
              <a:rect b="b" l="l" r="r" t="t"/>
              <a:pathLst>
                <a:path extrusionOk="0" h="8476" w="8475">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0B87A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9" name="Google Shape;4619;p129"/>
            <p:cNvSpPr/>
            <p:nvPr/>
          </p:nvSpPr>
          <p:spPr>
            <a:xfrm>
              <a:off x="6654650" y="3665275"/>
              <a:ext cx="409100" cy="409125"/>
            </a:xfrm>
            <a:custGeom>
              <a:rect b="b" l="l" r="r" t="t"/>
              <a:pathLst>
                <a:path extrusionOk="0" h="16365" w="16364">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0B87A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620" name="Google Shape;4620;p129"/>
          <p:cNvGrpSpPr/>
          <p:nvPr/>
        </p:nvGrpSpPr>
        <p:grpSpPr>
          <a:xfrm rot="1057001">
            <a:off x="892483" y="1406646"/>
            <a:ext cx="766645" cy="766759"/>
            <a:chOff x="570875" y="4322250"/>
            <a:chExt cx="443300" cy="443325"/>
          </a:xfrm>
        </p:grpSpPr>
        <p:sp>
          <p:nvSpPr>
            <p:cNvPr id="4621" name="Google Shape;4621;p129"/>
            <p:cNvSpPr/>
            <p:nvPr/>
          </p:nvSpPr>
          <p:spPr>
            <a:xfrm>
              <a:off x="570875" y="4322250"/>
              <a:ext cx="443300" cy="443325"/>
            </a:xfrm>
            <a:custGeom>
              <a:rect b="b" l="l" r="r" t="t"/>
              <a:pathLst>
                <a:path extrusionOk="0" h="17733" w="17732">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rgbClr val="80BF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2" name="Google Shape;4622;p129"/>
            <p:cNvSpPr/>
            <p:nvPr/>
          </p:nvSpPr>
          <p:spPr>
            <a:xfrm>
              <a:off x="597725" y="4665400"/>
              <a:ext cx="73300" cy="73300"/>
            </a:xfrm>
            <a:custGeom>
              <a:rect b="b" l="l" r="r" t="t"/>
              <a:pathLst>
                <a:path extrusionOk="0" h="2932" w="2932">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rgbClr val="80BF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3" name="Google Shape;4623;p129"/>
            <p:cNvSpPr/>
            <p:nvPr/>
          </p:nvSpPr>
          <p:spPr>
            <a:xfrm>
              <a:off x="654525" y="4708150"/>
              <a:ext cx="47025" cy="47025"/>
            </a:xfrm>
            <a:custGeom>
              <a:rect b="b" l="l" r="r" t="t"/>
              <a:pathLst>
                <a:path extrusionOk="0" h="1881" w="1881">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rgbClr val="80BF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4" name="Google Shape;4624;p129"/>
            <p:cNvSpPr/>
            <p:nvPr/>
          </p:nvSpPr>
          <p:spPr>
            <a:xfrm>
              <a:off x="581250" y="4634875"/>
              <a:ext cx="47050" cy="47050"/>
            </a:xfrm>
            <a:custGeom>
              <a:rect b="b" l="l" r="r" t="t"/>
              <a:pathLst>
                <a:path extrusionOk="0" h="1882" w="1882">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rgbClr val="80BFB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25" name="Google Shape;4625;p129"/>
          <p:cNvSpPr/>
          <p:nvPr/>
        </p:nvSpPr>
        <p:spPr>
          <a:xfrm rot="2466991">
            <a:off x="978868" y="718641"/>
            <a:ext cx="376301" cy="359305"/>
          </a:xfrm>
          <a:custGeom>
            <a:rect b="b" l="l" r="r" t="t"/>
            <a:pathLst>
              <a:path extrusionOk="0" h="14460" w="15144">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0159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6" name="Google Shape;4626;p129"/>
          <p:cNvSpPr/>
          <p:nvPr/>
        </p:nvSpPr>
        <p:spPr>
          <a:xfrm rot="-1609377">
            <a:off x="1529232" y="944713"/>
            <a:ext cx="270839" cy="258606"/>
          </a:xfrm>
          <a:custGeom>
            <a:rect b="b" l="l" r="r" t="t"/>
            <a:pathLst>
              <a:path extrusionOk="0" h="14460" w="15144">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0159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7" name="Google Shape;4627;p129"/>
          <p:cNvSpPr/>
          <p:nvPr/>
        </p:nvSpPr>
        <p:spPr>
          <a:xfrm rot="2925705">
            <a:off x="3171263" y="1149569"/>
            <a:ext cx="202799" cy="193640"/>
          </a:xfrm>
          <a:custGeom>
            <a:rect b="b" l="l" r="r" t="t"/>
            <a:pathLst>
              <a:path extrusionOk="0" h="14460" w="15144">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0159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8" name="Google Shape;4628;p129"/>
          <p:cNvSpPr/>
          <p:nvPr/>
        </p:nvSpPr>
        <p:spPr>
          <a:xfrm rot="-1609197">
            <a:off x="2135091" y="184813"/>
            <a:ext cx="182676" cy="174425"/>
          </a:xfrm>
          <a:custGeom>
            <a:rect b="b" l="l" r="r" t="t"/>
            <a:pathLst>
              <a:path extrusionOk="0" h="14460" w="15144">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0159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2" name="Shape 3952"/>
        <p:cNvGrpSpPr/>
        <p:nvPr/>
      </p:nvGrpSpPr>
      <p:grpSpPr>
        <a:xfrm>
          <a:off x="0" y="0"/>
          <a:ext cx="0" cy="0"/>
          <a:chOff x="0" y="0"/>
          <a:chExt cx="0" cy="0"/>
        </a:xfrm>
      </p:grpSpPr>
      <p:sp>
        <p:nvSpPr>
          <p:cNvPr id="3953" name="Google Shape;3953;p35"/>
          <p:cNvSpPr txBox="1"/>
          <p:nvPr>
            <p:ph type="title"/>
          </p:nvPr>
        </p:nvSpPr>
        <p:spPr>
          <a:xfrm>
            <a:off x="742200" y="1109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Measures of central tendency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954" name="Google Shape;3954;p35"/>
          <p:cNvSpPr txBox="1"/>
          <p:nvPr>
            <p:ph idx="1" type="body"/>
          </p:nvPr>
        </p:nvSpPr>
        <p:spPr>
          <a:xfrm>
            <a:off x="830750" y="3936225"/>
            <a:ext cx="6799800" cy="683700"/>
          </a:xfrm>
          <a:prstGeom prst="rect">
            <a:avLst/>
          </a:prstGeom>
        </p:spPr>
        <p:txBody>
          <a:bodyPr anchorCtr="0" anchor="t" bIns="91425" lIns="91425" spcFirstLastPara="1" rIns="91425" wrap="square" tIns="91425">
            <a:noAutofit/>
          </a:bodyPr>
          <a:lstStyle/>
          <a:p>
            <a:pPr indent="0" lvl="0" marL="0" rtl="0" algn="l">
              <a:lnSpc>
                <a:spcPct val="107916"/>
              </a:lnSpc>
              <a:spcBef>
                <a:spcPts val="0"/>
              </a:spcBef>
              <a:spcAft>
                <a:spcPts val="0"/>
              </a:spcAft>
              <a:buNone/>
            </a:pPr>
            <a:r>
              <a:rPr b="1" lang="en" sz="1000">
                <a:solidFill>
                  <a:srgbClr val="000000"/>
                </a:solidFill>
                <a:latin typeface="Titillium Web"/>
                <a:ea typeface="Titillium Web"/>
                <a:cs typeface="Titillium Web"/>
                <a:sym typeface="Titillium Web"/>
              </a:rPr>
              <a:t>2. Move</a:t>
            </a:r>
            <a:r>
              <a:rPr lang="en" sz="1000">
                <a:solidFill>
                  <a:srgbClr val="000000"/>
                </a:solidFill>
                <a:latin typeface="Titillium Web"/>
                <a:ea typeface="Titillium Web"/>
                <a:cs typeface="Titillium Web"/>
                <a:sym typeface="Titillium Web"/>
              </a:rPr>
              <a:t> selected variables by either </a:t>
            </a:r>
            <a:r>
              <a:rPr b="1" lang="en" sz="1000">
                <a:solidFill>
                  <a:srgbClr val="000000"/>
                </a:solidFill>
                <a:latin typeface="Titillium Web"/>
                <a:ea typeface="Titillium Web"/>
                <a:cs typeface="Titillium Web"/>
                <a:sym typeface="Titillium Web"/>
              </a:rPr>
              <a:t>dragging</a:t>
            </a:r>
            <a:r>
              <a:rPr lang="en" sz="1000">
                <a:solidFill>
                  <a:srgbClr val="000000"/>
                </a:solidFill>
                <a:latin typeface="Titillium Web"/>
                <a:ea typeface="Titillium Web"/>
                <a:cs typeface="Titillium Web"/>
                <a:sym typeface="Titillium Web"/>
              </a:rPr>
              <a:t> or </a:t>
            </a:r>
            <a:r>
              <a:rPr b="1" lang="en" sz="1000">
                <a:solidFill>
                  <a:srgbClr val="000000"/>
                </a:solidFill>
                <a:latin typeface="Titillium Web"/>
                <a:ea typeface="Titillium Web"/>
                <a:cs typeface="Titillium Web"/>
                <a:sym typeface="Titillium Web"/>
              </a:rPr>
              <a:t>clicking</a:t>
            </a:r>
            <a:r>
              <a:rPr lang="en" sz="1000">
                <a:solidFill>
                  <a:srgbClr val="000000"/>
                </a:solidFill>
                <a:latin typeface="Titillium Web"/>
                <a:ea typeface="Titillium Web"/>
                <a:cs typeface="Titillium Web"/>
                <a:sym typeface="Titillium Web"/>
              </a:rPr>
              <a:t> the button (highlighted by red box). </a:t>
            </a:r>
            <a:endParaRPr sz="1000">
              <a:solidFill>
                <a:srgbClr val="000000"/>
              </a:solidFill>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800">
                <a:solidFill>
                  <a:srgbClr val="000000"/>
                </a:solidFill>
                <a:latin typeface="Titillium Web"/>
                <a:ea typeface="Titillium Web"/>
                <a:cs typeface="Titillium Web"/>
                <a:sym typeface="Titillium Web"/>
              </a:rPr>
              <a:t>Here we used </a:t>
            </a:r>
            <a:r>
              <a:rPr b="1" lang="en" sz="800">
                <a:solidFill>
                  <a:srgbClr val="000000"/>
                </a:solidFill>
                <a:latin typeface="Titillium Web"/>
                <a:ea typeface="Titillium Web"/>
                <a:cs typeface="Titillium Web"/>
                <a:sym typeface="Titillium Web"/>
              </a:rPr>
              <a:t>[age], [MRNI_AF7], and [MRNI_T3]</a:t>
            </a:r>
            <a:r>
              <a:rPr lang="en" sz="800">
                <a:solidFill>
                  <a:srgbClr val="000000"/>
                </a:solidFill>
                <a:latin typeface="Titillium Web"/>
                <a:ea typeface="Titillium Web"/>
                <a:cs typeface="Titillium Web"/>
                <a:sym typeface="Titillium Web"/>
              </a:rPr>
              <a:t>. </a:t>
            </a:r>
            <a:endParaRPr sz="800">
              <a:solidFill>
                <a:srgbClr val="000000"/>
              </a:solidFill>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000">
                <a:solidFill>
                  <a:srgbClr val="000000"/>
                </a:solidFill>
                <a:latin typeface="Titillium Web"/>
                <a:ea typeface="Titillium Web"/>
                <a:cs typeface="Titillium Web"/>
                <a:sym typeface="Titillium Web"/>
              </a:rPr>
              <a:t>We should also notice that for central tendency, we should always select scale variables which means they are interval or ratio, and nominal variable can not be since the order for categories is arbitrary.</a:t>
            </a:r>
            <a:endParaRPr sz="1000">
              <a:solidFill>
                <a:srgbClr val="000000"/>
              </a:solidFill>
              <a:latin typeface="Titillium Web"/>
              <a:ea typeface="Titillium Web"/>
              <a:cs typeface="Titillium Web"/>
              <a:sym typeface="Titillium Web"/>
            </a:endParaRPr>
          </a:p>
          <a:p>
            <a:pPr indent="0" lvl="0" marL="0" rtl="0" algn="l">
              <a:spcBef>
                <a:spcPts val="800"/>
              </a:spcBef>
              <a:spcAft>
                <a:spcPts val="0"/>
              </a:spcAft>
              <a:buNone/>
            </a:pPr>
            <a:r>
              <a:t/>
            </a:r>
            <a:endParaRPr sz="600">
              <a:solidFill>
                <a:srgbClr val="000000"/>
              </a:solidFill>
              <a:latin typeface="Titillium Web"/>
              <a:ea typeface="Titillium Web"/>
              <a:cs typeface="Titillium Web"/>
              <a:sym typeface="Titillium Web"/>
            </a:endParaRPr>
          </a:p>
        </p:txBody>
      </p:sp>
      <p:pic>
        <p:nvPicPr>
          <p:cNvPr id="3955" name="Google Shape;3955;p35"/>
          <p:cNvPicPr preferRelativeResize="0"/>
          <p:nvPr/>
        </p:nvPicPr>
        <p:blipFill>
          <a:blip r:embed="rId3">
            <a:alphaModFix/>
          </a:blip>
          <a:stretch>
            <a:fillRect/>
          </a:stretch>
        </p:blipFill>
        <p:spPr>
          <a:xfrm>
            <a:off x="311708" y="1109275"/>
            <a:ext cx="4339366" cy="2705150"/>
          </a:xfrm>
          <a:prstGeom prst="rect">
            <a:avLst/>
          </a:prstGeom>
          <a:noFill/>
          <a:ln>
            <a:noFill/>
          </a:ln>
        </p:spPr>
      </p:pic>
      <p:pic>
        <p:nvPicPr>
          <p:cNvPr id="3956" name="Google Shape;3956;p35"/>
          <p:cNvPicPr preferRelativeResize="0"/>
          <p:nvPr/>
        </p:nvPicPr>
        <p:blipFill>
          <a:blip r:embed="rId4">
            <a:alphaModFix/>
          </a:blip>
          <a:stretch>
            <a:fillRect/>
          </a:stretch>
        </p:blipFill>
        <p:spPr>
          <a:xfrm>
            <a:off x="4745105" y="1109275"/>
            <a:ext cx="4087195" cy="2705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0" name="Shape 3960"/>
        <p:cNvGrpSpPr/>
        <p:nvPr/>
      </p:nvGrpSpPr>
      <p:grpSpPr>
        <a:xfrm>
          <a:off x="0" y="0"/>
          <a:ext cx="0" cy="0"/>
          <a:chOff x="0" y="0"/>
          <a:chExt cx="0" cy="0"/>
        </a:xfrm>
      </p:grpSpPr>
      <p:sp>
        <p:nvSpPr>
          <p:cNvPr id="3961" name="Google Shape;3961;p36"/>
          <p:cNvSpPr txBox="1"/>
          <p:nvPr>
            <p:ph type="title"/>
          </p:nvPr>
        </p:nvSpPr>
        <p:spPr>
          <a:xfrm>
            <a:off x="742200" y="94722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Measures of central tendency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962" name="Google Shape;3962;p36"/>
          <p:cNvSpPr txBox="1"/>
          <p:nvPr/>
        </p:nvSpPr>
        <p:spPr>
          <a:xfrm>
            <a:off x="5623175" y="1382725"/>
            <a:ext cx="2450100" cy="1838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100">
                <a:latin typeface="Titillium Web"/>
                <a:ea typeface="Titillium Web"/>
                <a:cs typeface="Titillium Web"/>
                <a:sym typeface="Titillium Web"/>
              </a:rPr>
              <a:t>3. Click</a:t>
            </a:r>
            <a:r>
              <a:rPr lang="en" sz="1100">
                <a:latin typeface="Titillium Web"/>
                <a:ea typeface="Titillium Web"/>
                <a:cs typeface="Titillium Web"/>
                <a:sym typeface="Titillium Web"/>
              </a:rPr>
              <a:t> ‘</a:t>
            </a:r>
            <a:r>
              <a:rPr b="1" lang="en" sz="1100">
                <a:latin typeface="Titillium Web"/>
                <a:ea typeface="Titillium Web"/>
                <a:cs typeface="Titillium Web"/>
                <a:sym typeface="Titillium Web"/>
              </a:rPr>
              <a:t>Statistics’</a:t>
            </a:r>
            <a:r>
              <a:rPr lang="en" sz="1100">
                <a:latin typeface="Titillium Web"/>
                <a:ea typeface="Titillium Web"/>
                <a:cs typeface="Titillium Web"/>
                <a:sym typeface="Titillium Web"/>
              </a:rPr>
              <a:t> (see the arrow on the screenshot) </a:t>
            </a:r>
            <a:endParaRPr sz="11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100">
                <a:latin typeface="Titillium Web"/>
                <a:ea typeface="Titillium Web"/>
                <a:cs typeface="Titillium Web"/>
                <a:sym typeface="Titillium Web"/>
              </a:rPr>
              <a:t>4. Check</a:t>
            </a:r>
            <a:r>
              <a:rPr lang="en" sz="1100">
                <a:latin typeface="Titillium Web"/>
                <a:ea typeface="Titillium Web"/>
                <a:cs typeface="Titillium Web"/>
                <a:sym typeface="Titillium Web"/>
              </a:rPr>
              <a:t> off/ Select the </a:t>
            </a:r>
            <a:r>
              <a:rPr b="1" lang="en" sz="1100">
                <a:latin typeface="Titillium Web"/>
                <a:ea typeface="Titillium Web"/>
                <a:cs typeface="Titillium Web"/>
                <a:sym typeface="Titillium Web"/>
              </a:rPr>
              <a:t>items</a:t>
            </a:r>
            <a:r>
              <a:rPr lang="en" sz="1100">
                <a:latin typeface="Titillium Web"/>
                <a:ea typeface="Titillium Web"/>
                <a:cs typeface="Titillium Web"/>
                <a:sym typeface="Titillium Web"/>
              </a:rPr>
              <a:t> shown on the screenshot  (Mean, Median, Mode, Standard deviation, Range, Minimum, Maximum, Skewness), and then </a:t>
            </a:r>
            <a:r>
              <a:rPr b="1" lang="en" sz="1100">
                <a:latin typeface="Titillium Web"/>
                <a:ea typeface="Titillium Web"/>
                <a:cs typeface="Titillium Web"/>
                <a:sym typeface="Titillium Web"/>
              </a:rPr>
              <a:t>Click ‘Continue’</a:t>
            </a:r>
            <a:endParaRPr b="1" sz="11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b="1" sz="1100">
              <a:latin typeface="Titillium Web"/>
              <a:ea typeface="Titillium Web"/>
              <a:cs typeface="Titillium Web"/>
              <a:sym typeface="Titillium Web"/>
            </a:endParaRPr>
          </a:p>
        </p:txBody>
      </p:sp>
      <p:pic>
        <p:nvPicPr>
          <p:cNvPr id="3963" name="Google Shape;3963;p36"/>
          <p:cNvPicPr preferRelativeResize="0"/>
          <p:nvPr/>
        </p:nvPicPr>
        <p:blipFill>
          <a:blip r:embed="rId3">
            <a:alphaModFix/>
          </a:blip>
          <a:stretch>
            <a:fillRect/>
          </a:stretch>
        </p:blipFill>
        <p:spPr>
          <a:xfrm>
            <a:off x="216875" y="947225"/>
            <a:ext cx="5366250" cy="38269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7" name="Shape 3967"/>
        <p:cNvGrpSpPr/>
        <p:nvPr/>
      </p:nvGrpSpPr>
      <p:grpSpPr>
        <a:xfrm>
          <a:off x="0" y="0"/>
          <a:ext cx="0" cy="0"/>
          <a:chOff x="0" y="0"/>
          <a:chExt cx="0" cy="0"/>
        </a:xfrm>
      </p:grpSpPr>
      <p:sp>
        <p:nvSpPr>
          <p:cNvPr id="3968" name="Google Shape;3968;p37"/>
          <p:cNvSpPr txBox="1"/>
          <p:nvPr>
            <p:ph type="title"/>
          </p:nvPr>
        </p:nvSpPr>
        <p:spPr>
          <a:xfrm>
            <a:off x="742200" y="94722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Measures of central tendency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969" name="Google Shape;3969;p37"/>
          <p:cNvSpPr txBox="1"/>
          <p:nvPr/>
        </p:nvSpPr>
        <p:spPr>
          <a:xfrm>
            <a:off x="5905500" y="1398000"/>
            <a:ext cx="2309700" cy="23475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100">
                <a:latin typeface="Titillium Web"/>
                <a:ea typeface="Titillium Web"/>
                <a:cs typeface="Titillium Web"/>
                <a:sym typeface="Titillium Web"/>
              </a:rPr>
              <a:t>5. Click ‘Charts’ </a:t>
            </a:r>
            <a:r>
              <a:rPr lang="en" sz="1100">
                <a:latin typeface="Titillium Web"/>
                <a:ea typeface="Titillium Web"/>
                <a:cs typeface="Titillium Web"/>
                <a:sym typeface="Titillium Web"/>
              </a:rPr>
              <a:t>(see the arrow on the screenshot)</a:t>
            </a:r>
            <a:endParaRPr sz="11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100">
                <a:latin typeface="Titillium Web"/>
                <a:ea typeface="Titillium Web"/>
                <a:cs typeface="Titillium Web"/>
                <a:sym typeface="Titillium Web"/>
              </a:rPr>
              <a:t>6. Select ‘Histogram’</a:t>
            </a:r>
            <a:r>
              <a:rPr lang="en" sz="1100">
                <a:latin typeface="Titillium Web"/>
                <a:ea typeface="Titillium Web"/>
                <a:cs typeface="Titillium Web"/>
                <a:sym typeface="Titillium Web"/>
              </a:rPr>
              <a:t> and </a:t>
            </a:r>
            <a:r>
              <a:rPr b="1" lang="en" sz="1100">
                <a:latin typeface="Titillium Web"/>
                <a:ea typeface="Titillium Web"/>
                <a:cs typeface="Titillium Web"/>
                <a:sym typeface="Titillium Web"/>
              </a:rPr>
              <a:t>Check</a:t>
            </a:r>
            <a:r>
              <a:rPr lang="en" sz="1100">
                <a:latin typeface="Titillium Web"/>
                <a:ea typeface="Titillium Web"/>
                <a:cs typeface="Titillium Web"/>
                <a:sym typeface="Titillium Web"/>
              </a:rPr>
              <a:t> off the </a:t>
            </a:r>
            <a:r>
              <a:rPr b="1" lang="en" sz="1100">
                <a:latin typeface="Titillium Web"/>
                <a:ea typeface="Titillium Web"/>
                <a:cs typeface="Titillium Web"/>
                <a:sym typeface="Titillium Web"/>
              </a:rPr>
              <a:t>‘Show normal curve on histogram’</a:t>
            </a:r>
            <a:endParaRPr b="1" sz="1100">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tillium Web"/>
              <a:buChar char="●"/>
            </a:pPr>
            <a:r>
              <a:rPr lang="en" sz="1100">
                <a:latin typeface="Titillium Web"/>
                <a:ea typeface="Titillium Web"/>
                <a:cs typeface="Titillium Web"/>
                <a:sym typeface="Titillium Web"/>
              </a:rPr>
              <a:t>Histograms are helpful to visualize whether or not variables are skewed.</a:t>
            </a:r>
            <a:endParaRPr sz="1100">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sz="11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b="1" sz="700">
              <a:latin typeface="Titillium Web"/>
              <a:ea typeface="Titillium Web"/>
              <a:cs typeface="Titillium Web"/>
              <a:sym typeface="Titillium Web"/>
            </a:endParaRPr>
          </a:p>
        </p:txBody>
      </p:sp>
      <p:pic>
        <p:nvPicPr>
          <p:cNvPr id="3970" name="Google Shape;3970;p37"/>
          <p:cNvPicPr preferRelativeResize="0"/>
          <p:nvPr/>
        </p:nvPicPr>
        <p:blipFill rotWithShape="1">
          <a:blip r:embed="rId3">
            <a:alphaModFix/>
          </a:blip>
          <a:srcRect b="9543" l="0" r="0" t="0"/>
          <a:stretch/>
        </p:blipFill>
        <p:spPr>
          <a:xfrm>
            <a:off x="311700" y="1136650"/>
            <a:ext cx="5593800" cy="3448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4" name="Shape 3974"/>
        <p:cNvGrpSpPr/>
        <p:nvPr/>
      </p:nvGrpSpPr>
      <p:grpSpPr>
        <a:xfrm>
          <a:off x="0" y="0"/>
          <a:ext cx="0" cy="0"/>
          <a:chOff x="0" y="0"/>
          <a:chExt cx="0" cy="0"/>
        </a:xfrm>
      </p:grpSpPr>
      <p:sp>
        <p:nvSpPr>
          <p:cNvPr id="3975" name="Google Shape;3975;p38"/>
          <p:cNvSpPr txBox="1"/>
          <p:nvPr>
            <p:ph type="title"/>
          </p:nvPr>
        </p:nvSpPr>
        <p:spPr>
          <a:xfrm>
            <a:off x="742200" y="976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Measures of central tendency: Output Window</a:t>
            </a:r>
            <a:endParaRPr/>
          </a:p>
          <a:p>
            <a:pPr indent="0" lvl="0" marL="0" rtl="0" algn="l">
              <a:spcBef>
                <a:spcPts val="0"/>
              </a:spcBef>
              <a:spcAft>
                <a:spcPts val="0"/>
              </a:spcAft>
              <a:buNone/>
            </a:pPr>
            <a:r>
              <a:t/>
            </a:r>
            <a:endParaRPr/>
          </a:p>
        </p:txBody>
      </p:sp>
      <p:sp>
        <p:nvSpPr>
          <p:cNvPr id="3976" name="Google Shape;3976;p38"/>
          <p:cNvSpPr txBox="1"/>
          <p:nvPr>
            <p:ph idx="1" type="body"/>
          </p:nvPr>
        </p:nvSpPr>
        <p:spPr>
          <a:xfrm>
            <a:off x="742200" y="1803550"/>
            <a:ext cx="3508500" cy="683700"/>
          </a:xfrm>
          <a:prstGeom prst="rect">
            <a:avLst/>
          </a:prstGeom>
        </p:spPr>
        <p:txBody>
          <a:bodyPr anchorCtr="0" anchor="t" bIns="91425" lIns="91425" spcFirstLastPara="1" rIns="91425" wrap="square" tIns="91425">
            <a:noAutofit/>
          </a:bodyPr>
          <a:lstStyle/>
          <a:p>
            <a:pPr indent="0" lvl="0" marL="0" rtl="0" algn="l">
              <a:lnSpc>
                <a:spcPct val="107916"/>
              </a:lnSpc>
              <a:spcBef>
                <a:spcPts val="0"/>
              </a:spcBef>
              <a:spcAft>
                <a:spcPts val="0"/>
              </a:spcAft>
              <a:buNone/>
            </a:pPr>
            <a:r>
              <a:rPr b="1" lang="en" sz="1100">
                <a:solidFill>
                  <a:srgbClr val="000000"/>
                </a:solidFill>
                <a:latin typeface="Titillium Web"/>
                <a:ea typeface="Titillium Web"/>
                <a:cs typeface="Titillium Web"/>
                <a:sym typeface="Titillium Web"/>
              </a:rPr>
              <a:t>7. Interpret the Output</a:t>
            </a:r>
            <a:endParaRPr b="1" sz="1100">
              <a:solidFill>
                <a:srgbClr val="000000"/>
              </a:solidFill>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mes New Roman"/>
              <a:buChar char="●"/>
            </a:pPr>
            <a:r>
              <a:rPr lang="en" sz="1100">
                <a:solidFill>
                  <a:srgbClr val="000000"/>
                </a:solidFill>
                <a:latin typeface="Titillium Web"/>
                <a:ea typeface="Titillium Web"/>
                <a:cs typeface="Titillium Web"/>
                <a:sym typeface="Titillium Web"/>
              </a:rPr>
              <a:t>SPSS reported </a:t>
            </a:r>
            <a:r>
              <a:rPr b="1" lang="en" sz="1100">
                <a:solidFill>
                  <a:srgbClr val="000000"/>
                </a:solidFill>
                <a:latin typeface="Titillium Web"/>
                <a:ea typeface="Titillium Web"/>
                <a:cs typeface="Titillium Web"/>
                <a:sym typeface="Titillium Web"/>
              </a:rPr>
              <a:t>the result of the measures </a:t>
            </a:r>
            <a:r>
              <a:rPr lang="en" sz="1100">
                <a:solidFill>
                  <a:srgbClr val="000000"/>
                </a:solidFill>
                <a:latin typeface="Titillium Web"/>
                <a:ea typeface="Titillium Web"/>
                <a:cs typeface="Titillium Web"/>
                <a:sym typeface="Titillium Web"/>
              </a:rPr>
              <a:t>we selected in Step 4</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mes New Roman"/>
              <a:buChar char="●"/>
            </a:pPr>
            <a:r>
              <a:rPr lang="en" sz="1100">
                <a:solidFill>
                  <a:srgbClr val="000000"/>
                </a:solidFill>
                <a:latin typeface="Titillium Web"/>
                <a:ea typeface="Titillium Web"/>
                <a:cs typeface="Titillium Web"/>
                <a:sym typeface="Titillium Web"/>
              </a:rPr>
              <a:t>Scroll down and we can see the histograms showing the </a:t>
            </a:r>
            <a:r>
              <a:rPr b="1" lang="en" sz="1100">
                <a:solidFill>
                  <a:srgbClr val="000000"/>
                </a:solidFill>
                <a:latin typeface="Titillium Web"/>
                <a:ea typeface="Titillium Web"/>
                <a:cs typeface="Titillium Web"/>
                <a:sym typeface="Titillium Web"/>
              </a:rPr>
              <a:t>distribution</a:t>
            </a:r>
            <a:r>
              <a:rPr lang="en" sz="1100">
                <a:solidFill>
                  <a:srgbClr val="000000"/>
                </a:solidFill>
                <a:latin typeface="Titillium Web"/>
                <a:ea typeface="Titillium Web"/>
                <a:cs typeface="Titillium Web"/>
                <a:sym typeface="Titillium Web"/>
              </a:rPr>
              <a:t> of the variables we selected</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tillium Web"/>
              <a:buChar char="●"/>
            </a:pPr>
            <a:r>
              <a:rPr lang="en" sz="1100">
                <a:solidFill>
                  <a:srgbClr val="000000"/>
                </a:solidFill>
                <a:latin typeface="Titillium Web"/>
                <a:ea typeface="Titillium Web"/>
                <a:cs typeface="Titillium Web"/>
                <a:sym typeface="Titillium Web"/>
              </a:rPr>
              <a:t>The histogram is explained in next page. </a:t>
            </a:r>
            <a:endParaRPr sz="1400">
              <a:solidFill>
                <a:srgbClr val="595959"/>
              </a:solidFill>
              <a:latin typeface="Titillium Web"/>
              <a:ea typeface="Titillium Web"/>
              <a:cs typeface="Titillium Web"/>
              <a:sym typeface="Titillium Web"/>
            </a:endParaRPr>
          </a:p>
          <a:p>
            <a:pPr indent="0" lvl="0" marL="0" rtl="0" algn="l">
              <a:spcBef>
                <a:spcPts val="800"/>
              </a:spcBef>
              <a:spcAft>
                <a:spcPts val="0"/>
              </a:spcAft>
              <a:buNone/>
            </a:pPr>
            <a:r>
              <a:t/>
            </a:r>
            <a:endParaRPr b="1" sz="600">
              <a:solidFill>
                <a:srgbClr val="000000"/>
              </a:solidFill>
              <a:latin typeface="Titillium Web"/>
              <a:ea typeface="Titillium Web"/>
              <a:cs typeface="Titillium Web"/>
              <a:sym typeface="Titillium Web"/>
            </a:endParaRPr>
          </a:p>
        </p:txBody>
      </p:sp>
      <p:pic>
        <p:nvPicPr>
          <p:cNvPr id="3977" name="Google Shape;3977;p38"/>
          <p:cNvPicPr preferRelativeResize="0"/>
          <p:nvPr/>
        </p:nvPicPr>
        <p:blipFill>
          <a:blip r:embed="rId3">
            <a:alphaModFix/>
          </a:blip>
          <a:stretch>
            <a:fillRect/>
          </a:stretch>
        </p:blipFill>
        <p:spPr>
          <a:xfrm>
            <a:off x="4727275" y="915213"/>
            <a:ext cx="3958475" cy="2543175"/>
          </a:xfrm>
          <a:prstGeom prst="rect">
            <a:avLst/>
          </a:prstGeom>
          <a:noFill/>
          <a:ln>
            <a:noFill/>
          </a:ln>
        </p:spPr>
      </p:pic>
      <p:pic>
        <p:nvPicPr>
          <p:cNvPr id="3978" name="Google Shape;3978;p38"/>
          <p:cNvPicPr preferRelativeResize="0"/>
          <p:nvPr/>
        </p:nvPicPr>
        <p:blipFill>
          <a:blip r:embed="rId4">
            <a:alphaModFix/>
          </a:blip>
          <a:stretch>
            <a:fillRect/>
          </a:stretch>
        </p:blipFill>
        <p:spPr>
          <a:xfrm>
            <a:off x="1484025" y="3297250"/>
            <a:ext cx="6043875" cy="17143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2" name="Shape 3982"/>
        <p:cNvGrpSpPr/>
        <p:nvPr/>
      </p:nvGrpSpPr>
      <p:grpSpPr>
        <a:xfrm>
          <a:off x="0" y="0"/>
          <a:ext cx="0" cy="0"/>
          <a:chOff x="0" y="0"/>
          <a:chExt cx="0" cy="0"/>
        </a:xfrm>
      </p:grpSpPr>
      <p:sp>
        <p:nvSpPr>
          <p:cNvPr id="3983" name="Google Shape;3983;p39"/>
          <p:cNvSpPr txBox="1"/>
          <p:nvPr>
            <p:ph type="title"/>
          </p:nvPr>
        </p:nvSpPr>
        <p:spPr>
          <a:xfrm>
            <a:off x="742200" y="1109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Histogram</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984" name="Google Shape;3984;p39"/>
          <p:cNvSpPr txBox="1"/>
          <p:nvPr>
            <p:ph idx="1" type="body"/>
          </p:nvPr>
        </p:nvSpPr>
        <p:spPr>
          <a:xfrm>
            <a:off x="742200" y="1198450"/>
            <a:ext cx="6799800" cy="683700"/>
          </a:xfrm>
          <a:prstGeom prst="rect">
            <a:avLst/>
          </a:prstGeom>
        </p:spPr>
        <p:txBody>
          <a:bodyPr anchorCtr="0" anchor="t" bIns="91425" lIns="91425" spcFirstLastPara="1" rIns="91425" wrap="square" tIns="91425">
            <a:noAutofit/>
          </a:bodyPr>
          <a:lstStyle/>
          <a:p>
            <a:pPr indent="-298450" lvl="0" marL="457200" rtl="0" algn="l">
              <a:lnSpc>
                <a:spcPct val="107916"/>
              </a:lnSpc>
              <a:spcBef>
                <a:spcPts val="0"/>
              </a:spcBef>
              <a:spcAft>
                <a:spcPts val="0"/>
              </a:spcAft>
              <a:buClr>
                <a:srgbClr val="000000"/>
              </a:buClr>
              <a:buSzPts val="1100"/>
              <a:buFont typeface="Times New Roman"/>
              <a:buChar char="●"/>
            </a:pPr>
            <a:r>
              <a:rPr b="1" lang="en" sz="1100">
                <a:solidFill>
                  <a:srgbClr val="000000"/>
                </a:solidFill>
                <a:latin typeface="Titillium Web"/>
                <a:ea typeface="Titillium Web"/>
                <a:cs typeface="Titillium Web"/>
                <a:sym typeface="Titillium Web"/>
              </a:rPr>
              <a:t>Histograms</a:t>
            </a:r>
            <a:r>
              <a:rPr lang="en" sz="1100">
                <a:solidFill>
                  <a:srgbClr val="000000"/>
                </a:solidFill>
                <a:latin typeface="Titillium Web"/>
                <a:ea typeface="Titillium Web"/>
                <a:cs typeface="Titillium Web"/>
                <a:sym typeface="Titillium Web"/>
              </a:rPr>
              <a:t> is a handy way of looking visually at whether the variable is skewed by visualizing its distribution.</a:t>
            </a:r>
            <a:endParaRPr sz="1100">
              <a:solidFill>
                <a:srgbClr val="000000"/>
              </a:solidFill>
              <a:latin typeface="Titillium Web"/>
              <a:ea typeface="Titillium Web"/>
              <a:cs typeface="Titillium Web"/>
              <a:sym typeface="Titillium Web"/>
            </a:endParaRPr>
          </a:p>
          <a:p>
            <a:pPr indent="-298450" lvl="1" marL="914400" rtl="0" algn="l">
              <a:lnSpc>
                <a:spcPct val="107916"/>
              </a:lnSpc>
              <a:spcBef>
                <a:spcPts val="0"/>
              </a:spcBef>
              <a:spcAft>
                <a:spcPts val="0"/>
              </a:spcAft>
              <a:buClr>
                <a:srgbClr val="000000"/>
              </a:buClr>
              <a:buSzPts val="1100"/>
              <a:buFont typeface="Titillium Web"/>
              <a:buChar char="○"/>
            </a:pPr>
            <a:r>
              <a:rPr lang="en" sz="1100">
                <a:solidFill>
                  <a:srgbClr val="000000"/>
                </a:solidFill>
                <a:latin typeface="Titillium Web"/>
                <a:ea typeface="Titillium Web"/>
                <a:cs typeface="Titillium Web"/>
                <a:sym typeface="Titillium Web"/>
              </a:rPr>
              <a:t>The X-axis displays the values of the variable cells, and the Y-axis displays the corresponding frequencies (aka. how many values fall in a specific range). </a:t>
            </a:r>
            <a:endParaRPr sz="1100">
              <a:solidFill>
                <a:srgbClr val="000000"/>
              </a:solidFill>
              <a:latin typeface="Titillium Web"/>
              <a:ea typeface="Titillium Web"/>
              <a:cs typeface="Titillium Web"/>
              <a:sym typeface="Titillium Web"/>
            </a:endParaRPr>
          </a:p>
          <a:p>
            <a:pPr indent="-298450" lvl="1" marL="914400" rtl="0" algn="l">
              <a:lnSpc>
                <a:spcPct val="107916"/>
              </a:lnSpc>
              <a:spcBef>
                <a:spcPts val="0"/>
              </a:spcBef>
              <a:spcAft>
                <a:spcPts val="0"/>
              </a:spcAft>
              <a:buClr>
                <a:srgbClr val="000000"/>
              </a:buClr>
              <a:buSzPts val="1100"/>
              <a:buFont typeface="Titillium Web"/>
              <a:buChar char="○"/>
            </a:pPr>
            <a:r>
              <a:rPr lang="en" sz="1100">
                <a:solidFill>
                  <a:srgbClr val="000000"/>
                </a:solidFill>
                <a:latin typeface="Titillium Web"/>
                <a:ea typeface="Titillium Web"/>
                <a:cs typeface="Titillium Web"/>
                <a:sym typeface="Titillium Web"/>
              </a:rPr>
              <a:t>The histogram function uses bars to represent values in the data for the variable in question, with different heights of the bars indicating the frequency with which that value appears in the data. </a:t>
            </a:r>
            <a:endParaRPr sz="1100">
              <a:solidFill>
                <a:srgbClr val="000000"/>
              </a:solidFill>
              <a:latin typeface="Titillium Web"/>
              <a:ea typeface="Titillium Web"/>
              <a:cs typeface="Titillium Web"/>
              <a:sym typeface="Titillium Web"/>
            </a:endParaRPr>
          </a:p>
          <a:p>
            <a:pPr indent="-298450" lvl="2" marL="1371600" rtl="0" algn="l">
              <a:lnSpc>
                <a:spcPct val="107916"/>
              </a:lnSpc>
              <a:spcBef>
                <a:spcPts val="0"/>
              </a:spcBef>
              <a:spcAft>
                <a:spcPts val="0"/>
              </a:spcAft>
              <a:buClr>
                <a:srgbClr val="000000"/>
              </a:buClr>
              <a:buSzPts val="1100"/>
              <a:buFont typeface="Titillium Web"/>
              <a:buChar char="■"/>
            </a:pPr>
            <a:r>
              <a:rPr lang="en" sz="1100">
                <a:solidFill>
                  <a:srgbClr val="000000"/>
                </a:solidFill>
                <a:latin typeface="Titillium Web"/>
                <a:ea typeface="Titillium Web"/>
                <a:cs typeface="Titillium Web"/>
                <a:sym typeface="Titillium Web"/>
              </a:rPr>
              <a:t>Eg. the bar pointed by orange arrow means around 70 respondents (height of the bar) selected 4 while providing data for this variable. </a:t>
            </a:r>
            <a:endParaRPr sz="1100">
              <a:solidFill>
                <a:srgbClr val="000000"/>
              </a:solidFill>
              <a:latin typeface="Titillium Web"/>
              <a:ea typeface="Titillium Web"/>
              <a:cs typeface="Titillium Web"/>
              <a:sym typeface="Titillium Web"/>
            </a:endParaRPr>
          </a:p>
          <a:p>
            <a:pPr indent="-298450" lvl="1" marL="914400" rtl="0" algn="l">
              <a:lnSpc>
                <a:spcPct val="107916"/>
              </a:lnSpc>
              <a:spcBef>
                <a:spcPts val="0"/>
              </a:spcBef>
              <a:spcAft>
                <a:spcPts val="0"/>
              </a:spcAft>
              <a:buClr>
                <a:srgbClr val="000000"/>
              </a:buClr>
              <a:buSzPts val="1100"/>
              <a:buFont typeface="Titillium Web"/>
              <a:buChar char="○"/>
            </a:pPr>
            <a:r>
              <a:rPr lang="en" sz="1100">
                <a:solidFill>
                  <a:srgbClr val="000000"/>
                </a:solidFill>
                <a:latin typeface="Titillium Web"/>
                <a:ea typeface="Titillium Web"/>
                <a:cs typeface="Titillium Web"/>
                <a:sym typeface="Titillium Web"/>
              </a:rPr>
              <a:t>As you can see, SPSS allows us to ask for a normal curve superimposed on the histogram so that we can see how data array around the central points </a:t>
            </a:r>
            <a:endParaRPr sz="1100">
              <a:solidFill>
                <a:srgbClr val="000000"/>
              </a:solidFill>
              <a:latin typeface="Titillium Web"/>
              <a:ea typeface="Titillium Web"/>
              <a:cs typeface="Titillium Web"/>
              <a:sym typeface="Titillium Web"/>
            </a:endParaRPr>
          </a:p>
          <a:p>
            <a:pPr indent="0" lvl="0" marL="0" rtl="0" algn="l">
              <a:spcBef>
                <a:spcPts val="800"/>
              </a:spcBef>
              <a:spcAft>
                <a:spcPts val="0"/>
              </a:spcAft>
              <a:buNone/>
            </a:pPr>
            <a:r>
              <a:t/>
            </a:r>
            <a:endParaRPr b="1" sz="900">
              <a:solidFill>
                <a:srgbClr val="000000"/>
              </a:solidFill>
              <a:latin typeface="Titillium Web"/>
              <a:ea typeface="Titillium Web"/>
              <a:cs typeface="Titillium Web"/>
              <a:sym typeface="Titillium Web"/>
            </a:endParaRPr>
          </a:p>
        </p:txBody>
      </p:sp>
      <p:pic>
        <p:nvPicPr>
          <p:cNvPr id="3985" name="Google Shape;3985;p39"/>
          <p:cNvPicPr preferRelativeResize="0"/>
          <p:nvPr/>
        </p:nvPicPr>
        <p:blipFill>
          <a:blip r:embed="rId3">
            <a:alphaModFix/>
          </a:blip>
          <a:stretch>
            <a:fillRect/>
          </a:stretch>
        </p:blipFill>
        <p:spPr>
          <a:xfrm>
            <a:off x="1380026" y="3148475"/>
            <a:ext cx="6583701" cy="1867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9" name="Shape 3989"/>
        <p:cNvGrpSpPr/>
        <p:nvPr/>
      </p:nvGrpSpPr>
      <p:grpSpPr>
        <a:xfrm>
          <a:off x="0" y="0"/>
          <a:ext cx="0" cy="0"/>
          <a:chOff x="0" y="0"/>
          <a:chExt cx="0" cy="0"/>
        </a:xfrm>
      </p:grpSpPr>
      <p:sp>
        <p:nvSpPr>
          <p:cNvPr id="3990" name="Google Shape;3990;p40"/>
          <p:cNvSpPr txBox="1"/>
          <p:nvPr>
            <p:ph type="title"/>
          </p:nvPr>
        </p:nvSpPr>
        <p:spPr>
          <a:xfrm>
            <a:off x="742200" y="1109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Measures of variability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991" name="Google Shape;3991;p40"/>
          <p:cNvSpPr txBox="1"/>
          <p:nvPr>
            <p:ph idx="1" type="body"/>
          </p:nvPr>
        </p:nvSpPr>
        <p:spPr>
          <a:xfrm>
            <a:off x="742200" y="1198450"/>
            <a:ext cx="6799800" cy="683700"/>
          </a:xfrm>
          <a:prstGeom prst="rect">
            <a:avLst/>
          </a:prstGeom>
        </p:spPr>
        <p:txBody>
          <a:bodyPr anchorCtr="0" anchor="t" bIns="91425" lIns="91425" spcFirstLastPara="1" rIns="91425" wrap="square" tIns="91425">
            <a:noAutofit/>
          </a:bodyPr>
          <a:lstStyle/>
          <a:p>
            <a:pPr indent="0" lvl="0" marL="0" rtl="0" algn="l">
              <a:lnSpc>
                <a:spcPct val="107916"/>
              </a:lnSpc>
              <a:spcBef>
                <a:spcPts val="0"/>
              </a:spcBef>
              <a:spcAft>
                <a:spcPts val="0"/>
              </a:spcAft>
              <a:buNone/>
            </a:pPr>
            <a:r>
              <a:rPr b="1" lang="en" sz="1200">
                <a:solidFill>
                  <a:srgbClr val="000000"/>
                </a:solidFill>
                <a:latin typeface="Titillium Web"/>
                <a:ea typeface="Titillium Web"/>
                <a:cs typeface="Titillium Web"/>
                <a:sym typeface="Titillium Web"/>
              </a:rPr>
              <a:t>Measures of variability</a:t>
            </a:r>
            <a:r>
              <a:rPr lang="en" sz="1200">
                <a:solidFill>
                  <a:srgbClr val="000000"/>
                </a:solidFill>
                <a:latin typeface="Titillium Web"/>
                <a:ea typeface="Titillium Web"/>
                <a:cs typeface="Titillium Web"/>
                <a:sym typeface="Titillium Web"/>
              </a:rPr>
              <a:t> determine the degree to which values are spread out or, conversely, clustered together.</a:t>
            </a:r>
            <a:endParaRPr sz="1500">
              <a:solidFill>
                <a:srgbClr val="000000"/>
              </a:solidFill>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solidFill>
                  <a:srgbClr val="000000"/>
                </a:solidFill>
                <a:latin typeface="Titillium Web"/>
                <a:ea typeface="Titillium Web"/>
                <a:cs typeface="Titillium Web"/>
                <a:sym typeface="Titillium Web"/>
              </a:rPr>
              <a:t>The </a:t>
            </a:r>
            <a:r>
              <a:rPr b="1" lang="en" sz="1100">
                <a:solidFill>
                  <a:srgbClr val="000000"/>
                </a:solidFill>
                <a:latin typeface="Titillium Web"/>
                <a:ea typeface="Titillium Web"/>
                <a:cs typeface="Titillium Web"/>
                <a:sym typeface="Titillium Web"/>
              </a:rPr>
              <a:t>standard deviation</a:t>
            </a:r>
            <a:r>
              <a:rPr lang="en" sz="1100">
                <a:solidFill>
                  <a:srgbClr val="000000"/>
                </a:solidFill>
                <a:latin typeface="Titillium Web"/>
                <a:ea typeface="Titillium Web"/>
                <a:cs typeface="Titillium Web"/>
                <a:sym typeface="Titillium Web"/>
              </a:rPr>
              <a:t> (SD) is the most important </a:t>
            </a:r>
            <a:r>
              <a:rPr b="1" lang="en" sz="1100">
                <a:solidFill>
                  <a:srgbClr val="000000"/>
                </a:solidFill>
                <a:latin typeface="Titillium Web"/>
                <a:ea typeface="Titillium Web"/>
                <a:cs typeface="Titillium Web"/>
                <a:sym typeface="Titillium Web"/>
              </a:rPr>
              <a:t>measure of variability</a:t>
            </a:r>
            <a:r>
              <a:rPr lang="en" sz="1100">
                <a:solidFill>
                  <a:srgbClr val="000000"/>
                </a:solidFill>
                <a:latin typeface="Titillium Web"/>
                <a:ea typeface="Titillium Web"/>
                <a:cs typeface="Titillium Web"/>
                <a:sym typeface="Titillium Web"/>
              </a:rPr>
              <a:t> and is usually go together with Means. Every time you report a mean in your research, you should also report the standard deviation. </a:t>
            </a:r>
            <a:r>
              <a:rPr b="1" lang="en" sz="1100">
                <a:solidFill>
                  <a:srgbClr val="000000"/>
                </a:solidFill>
                <a:latin typeface="Titillium Web"/>
                <a:ea typeface="Titillium Web"/>
                <a:cs typeface="Titillium Web"/>
                <a:sym typeface="Titillium Web"/>
              </a:rPr>
              <a:t>(Recall the Step 4 of “Measures of Central Tendency”)</a:t>
            </a:r>
            <a:endParaRPr b="1" sz="1100">
              <a:solidFill>
                <a:srgbClr val="000000"/>
              </a:solidFill>
              <a:latin typeface="Titillium Web"/>
              <a:ea typeface="Titillium Web"/>
              <a:cs typeface="Titillium Web"/>
              <a:sym typeface="Titillium Web"/>
            </a:endParaRPr>
          </a:p>
          <a:p>
            <a:pPr indent="-317500" lvl="0" marL="457200" rtl="0" algn="l">
              <a:lnSpc>
                <a:spcPct val="107916"/>
              </a:lnSpc>
              <a:spcBef>
                <a:spcPts val="800"/>
              </a:spcBef>
              <a:spcAft>
                <a:spcPts val="0"/>
              </a:spcAft>
              <a:buClr>
                <a:srgbClr val="000000"/>
              </a:buClr>
              <a:buSzPts val="1400"/>
              <a:buFont typeface="Titillium Web"/>
              <a:buChar char="●"/>
            </a:pPr>
            <a:r>
              <a:rPr lang="en" sz="1000">
                <a:solidFill>
                  <a:srgbClr val="000000"/>
                </a:solidFill>
                <a:latin typeface="Titillium Web"/>
                <a:ea typeface="Titillium Web"/>
                <a:cs typeface="Titillium Web"/>
                <a:sym typeface="Titillium Web"/>
              </a:rPr>
              <a:t>SD is calculated by first determining the mean, and then, for each number in the data set, subtracting the mean and then squaring whatever value results. Once you have a list of squared differences of each value from the mean, the mean of those numbers is calculated. Finally, the square root is determined, and that is the standard deviation.But you don’t have to calculate it by hand since SPSS provide a handy command. </a:t>
            </a:r>
            <a:endParaRPr sz="1000">
              <a:solidFill>
                <a:srgbClr val="000000"/>
              </a:solidFill>
              <a:latin typeface="Titillium Web"/>
              <a:ea typeface="Titillium Web"/>
              <a:cs typeface="Titillium Web"/>
              <a:sym typeface="Titillium Web"/>
            </a:endParaRPr>
          </a:p>
          <a:p>
            <a:pPr indent="-292100" lvl="0" marL="457200" rtl="0" algn="l">
              <a:lnSpc>
                <a:spcPct val="107916"/>
              </a:lnSpc>
              <a:spcBef>
                <a:spcPts val="800"/>
              </a:spcBef>
              <a:spcAft>
                <a:spcPts val="0"/>
              </a:spcAft>
              <a:buClr>
                <a:srgbClr val="000000"/>
              </a:buClr>
              <a:buSzPts val="1000"/>
              <a:buFont typeface="Titillium Web"/>
              <a:buChar char="●"/>
            </a:pPr>
            <a:r>
              <a:rPr lang="en" sz="1000">
                <a:solidFill>
                  <a:srgbClr val="000000"/>
                </a:solidFill>
                <a:latin typeface="Titillium Web"/>
                <a:ea typeface="Titillium Web"/>
                <a:cs typeface="Titillium Web"/>
                <a:sym typeface="Titillium Web"/>
              </a:rPr>
              <a:t>The mean tells you the average but the standard deviation tells you whether the set of values used to determine the average was tightly or loosely spread around the average. If a standard deviation is large, it means there was considerable variability in the variable. </a:t>
            </a:r>
            <a:endParaRPr sz="1000">
              <a:solidFill>
                <a:srgbClr val="000000"/>
              </a:solidFill>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solidFill>
                  <a:srgbClr val="000000"/>
                </a:solidFill>
                <a:latin typeface="Titillium Web"/>
                <a:ea typeface="Titillium Web"/>
                <a:cs typeface="Titillium Web"/>
                <a:sym typeface="Titillium Web"/>
              </a:rPr>
              <a:t>Recall: For nominal-level variables, the values are assigned numbers in a non-meaningful and arbitrary manner. Therefore, we could not calculate a meaningful mean. → And similarly, the standard deviation also make no sense. </a:t>
            </a:r>
            <a:endParaRPr sz="1200">
              <a:solidFill>
                <a:srgbClr val="000000"/>
              </a:solidFill>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solidFill>
                  <a:srgbClr val="000000"/>
                </a:solidFill>
                <a:latin typeface="Titillium Web"/>
                <a:ea typeface="Titillium Web"/>
                <a:cs typeface="Titillium Web"/>
                <a:sym typeface="Titillium Web"/>
              </a:rPr>
              <a:t>So, when it comes to measure variability for nominal-level variables, we turn to </a:t>
            </a:r>
            <a:r>
              <a:rPr b="1" lang="en" sz="1200">
                <a:solidFill>
                  <a:srgbClr val="000000"/>
                </a:solidFill>
                <a:latin typeface="Titillium Web"/>
                <a:ea typeface="Titillium Web"/>
                <a:cs typeface="Titillium Web"/>
                <a:sym typeface="Titillium Web"/>
              </a:rPr>
              <a:t>frequency</a:t>
            </a:r>
            <a:r>
              <a:rPr lang="en" sz="1200">
                <a:solidFill>
                  <a:srgbClr val="000000"/>
                </a:solidFill>
                <a:latin typeface="Titillium Web"/>
                <a:ea typeface="Titillium Web"/>
                <a:cs typeface="Titillium Web"/>
                <a:sym typeface="Titillium Web"/>
              </a:rPr>
              <a:t>. </a:t>
            </a:r>
            <a:endParaRPr sz="1200">
              <a:solidFill>
                <a:srgbClr val="000000"/>
              </a:solidFill>
              <a:latin typeface="Titillium Web"/>
              <a:ea typeface="Titillium Web"/>
              <a:cs typeface="Titillium Web"/>
              <a:sym typeface="Titillium Web"/>
            </a:endParaRPr>
          </a:p>
          <a:p>
            <a:pPr indent="0" lvl="0" marL="0" rtl="0" algn="l">
              <a:spcBef>
                <a:spcPts val="800"/>
              </a:spcBef>
              <a:spcAft>
                <a:spcPts val="0"/>
              </a:spcAft>
              <a:buNone/>
            </a:pPr>
            <a:r>
              <a:t/>
            </a:r>
            <a:endParaRPr b="1" sz="900">
              <a:solidFill>
                <a:srgbClr val="000000"/>
              </a:solidFill>
              <a:latin typeface="Titillium Web"/>
              <a:ea typeface="Titillium Web"/>
              <a:cs typeface="Titillium Web"/>
              <a:sym typeface="Titillium Web"/>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5" name="Shape 3995"/>
        <p:cNvGrpSpPr/>
        <p:nvPr/>
      </p:nvGrpSpPr>
      <p:grpSpPr>
        <a:xfrm>
          <a:off x="0" y="0"/>
          <a:ext cx="0" cy="0"/>
          <a:chOff x="0" y="0"/>
          <a:chExt cx="0" cy="0"/>
        </a:xfrm>
      </p:grpSpPr>
      <p:sp>
        <p:nvSpPr>
          <p:cNvPr id="3996" name="Google Shape;3996;p41"/>
          <p:cNvSpPr txBox="1"/>
          <p:nvPr>
            <p:ph type="title"/>
          </p:nvPr>
        </p:nvSpPr>
        <p:spPr>
          <a:xfrm>
            <a:off x="742200" y="1109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Measures of variability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997" name="Google Shape;3997;p41"/>
          <p:cNvSpPr txBox="1"/>
          <p:nvPr>
            <p:ph idx="1" type="body"/>
          </p:nvPr>
        </p:nvSpPr>
        <p:spPr>
          <a:xfrm>
            <a:off x="742200" y="1198450"/>
            <a:ext cx="2785200" cy="683700"/>
          </a:xfrm>
          <a:prstGeom prst="rect">
            <a:avLst/>
          </a:prstGeom>
        </p:spPr>
        <p:txBody>
          <a:bodyPr anchorCtr="0" anchor="t" bIns="91425" lIns="91425" spcFirstLastPara="1" rIns="91425" wrap="square" tIns="91425">
            <a:noAutofit/>
          </a:bodyPr>
          <a:lstStyle/>
          <a:p>
            <a:pPr indent="0" lvl="0" marL="0" rtl="0" algn="l">
              <a:lnSpc>
                <a:spcPct val="107916"/>
              </a:lnSpc>
              <a:spcBef>
                <a:spcPts val="0"/>
              </a:spcBef>
              <a:spcAft>
                <a:spcPts val="0"/>
              </a:spcAft>
              <a:buNone/>
            </a:pPr>
            <a:r>
              <a:rPr lang="en" sz="1100">
                <a:solidFill>
                  <a:srgbClr val="000000"/>
                </a:solidFill>
                <a:latin typeface="Titillium Web"/>
                <a:ea typeface="Titillium Web"/>
                <a:cs typeface="Titillium Web"/>
                <a:sym typeface="Titillium Web"/>
              </a:rPr>
              <a:t>In the following steps, we will select a nominal level variable to illustrate how to request frequencies in SPSS. </a:t>
            </a:r>
            <a:endParaRPr sz="1100">
              <a:solidFill>
                <a:srgbClr val="000000"/>
              </a:solidFill>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solidFill>
                  <a:srgbClr val="000000"/>
                </a:solidFill>
                <a:latin typeface="Titillium Web"/>
                <a:ea typeface="Titillium Web"/>
                <a:cs typeface="Titillium Web"/>
                <a:sym typeface="Titillium Web"/>
              </a:rPr>
              <a:t>Usually, we run means and SD on interval and ratio level variables, and frequencies on nominal or ordinal level variables. </a:t>
            </a:r>
            <a:endParaRPr sz="1100">
              <a:solidFill>
                <a:srgbClr val="000000"/>
              </a:solidFill>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solidFill>
                  <a:srgbClr val="000000"/>
                </a:solidFill>
                <a:latin typeface="Titillium Web"/>
                <a:ea typeface="Titillium Web"/>
                <a:cs typeface="Titillium Web"/>
                <a:sym typeface="Titillium Web"/>
              </a:rPr>
              <a:t>Steps to run frequency analysis: </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tillium Web"/>
              <a:buAutoNum type="arabicPeriod"/>
            </a:pPr>
            <a:r>
              <a:rPr b="1" lang="en" sz="1100">
                <a:solidFill>
                  <a:srgbClr val="000000"/>
                </a:solidFill>
                <a:latin typeface="Titillium Web"/>
                <a:ea typeface="Titillium Web"/>
                <a:cs typeface="Titillium Web"/>
                <a:sym typeface="Titillium Web"/>
              </a:rPr>
              <a:t>Click ‘Analyze’ → ‘Descriptive Statistics’ → ‘Frequencies’</a:t>
            </a:r>
            <a:endParaRPr b="1" sz="1100">
              <a:solidFill>
                <a:srgbClr val="000000"/>
              </a:solidFill>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sz="1100">
              <a:solidFill>
                <a:srgbClr val="000000"/>
              </a:solidFill>
              <a:latin typeface="Titillium Web"/>
              <a:ea typeface="Titillium Web"/>
              <a:cs typeface="Titillium Web"/>
              <a:sym typeface="Titillium Web"/>
            </a:endParaRPr>
          </a:p>
          <a:p>
            <a:pPr indent="0" lvl="0" marL="0" rtl="0" algn="l">
              <a:spcBef>
                <a:spcPts val="800"/>
              </a:spcBef>
              <a:spcAft>
                <a:spcPts val="0"/>
              </a:spcAft>
              <a:buNone/>
            </a:pPr>
            <a:r>
              <a:t/>
            </a:r>
            <a:endParaRPr b="1" sz="1100">
              <a:solidFill>
                <a:srgbClr val="000000"/>
              </a:solidFill>
              <a:latin typeface="Titillium Web"/>
              <a:ea typeface="Titillium Web"/>
              <a:cs typeface="Titillium Web"/>
              <a:sym typeface="Titillium Web"/>
            </a:endParaRPr>
          </a:p>
        </p:txBody>
      </p:sp>
      <p:pic>
        <p:nvPicPr>
          <p:cNvPr id="3998" name="Google Shape;3998;p41"/>
          <p:cNvPicPr preferRelativeResize="0"/>
          <p:nvPr/>
        </p:nvPicPr>
        <p:blipFill>
          <a:blip r:embed="rId3">
            <a:alphaModFix/>
          </a:blip>
          <a:stretch>
            <a:fillRect/>
          </a:stretch>
        </p:blipFill>
        <p:spPr>
          <a:xfrm>
            <a:off x="3634625" y="1017150"/>
            <a:ext cx="5062524" cy="34368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2" name="Shape 4002"/>
        <p:cNvGrpSpPr/>
        <p:nvPr/>
      </p:nvGrpSpPr>
      <p:grpSpPr>
        <a:xfrm>
          <a:off x="0" y="0"/>
          <a:ext cx="0" cy="0"/>
          <a:chOff x="0" y="0"/>
          <a:chExt cx="0" cy="0"/>
        </a:xfrm>
      </p:grpSpPr>
      <p:sp>
        <p:nvSpPr>
          <p:cNvPr id="4003" name="Google Shape;4003;p42"/>
          <p:cNvSpPr txBox="1"/>
          <p:nvPr>
            <p:ph type="title"/>
          </p:nvPr>
        </p:nvSpPr>
        <p:spPr>
          <a:xfrm>
            <a:off x="742200" y="1109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Measures of variability</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4004" name="Google Shape;4004;p42"/>
          <p:cNvSpPr txBox="1"/>
          <p:nvPr>
            <p:ph idx="1" type="body"/>
          </p:nvPr>
        </p:nvSpPr>
        <p:spPr>
          <a:xfrm>
            <a:off x="742200" y="1198450"/>
            <a:ext cx="2785200" cy="683700"/>
          </a:xfrm>
          <a:prstGeom prst="rect">
            <a:avLst/>
          </a:prstGeom>
        </p:spPr>
        <p:txBody>
          <a:bodyPr anchorCtr="0" anchor="t" bIns="91425" lIns="91425" spcFirstLastPara="1" rIns="91425" wrap="square" tIns="91425">
            <a:noAutofit/>
          </a:bodyPr>
          <a:lstStyle/>
          <a:p>
            <a:pPr indent="0" lvl="0" marL="0" rtl="0" algn="l">
              <a:lnSpc>
                <a:spcPct val="107916"/>
              </a:lnSpc>
              <a:spcBef>
                <a:spcPts val="0"/>
              </a:spcBef>
              <a:spcAft>
                <a:spcPts val="0"/>
              </a:spcAft>
              <a:buNone/>
            </a:pPr>
            <a:r>
              <a:rPr b="1" lang="en" sz="1300">
                <a:solidFill>
                  <a:srgbClr val="000000"/>
                </a:solidFill>
                <a:latin typeface="Titillium Web"/>
                <a:ea typeface="Titillium Web"/>
                <a:cs typeface="Titillium Web"/>
                <a:sym typeface="Titillium Web"/>
              </a:rPr>
              <a:t>2. Move</a:t>
            </a:r>
            <a:r>
              <a:rPr lang="en" sz="1300">
                <a:solidFill>
                  <a:srgbClr val="000000"/>
                </a:solidFill>
                <a:latin typeface="Titillium Web"/>
                <a:ea typeface="Titillium Web"/>
                <a:cs typeface="Titillium Web"/>
                <a:sym typeface="Titillium Web"/>
              </a:rPr>
              <a:t> variables that we need by either </a:t>
            </a:r>
            <a:r>
              <a:rPr b="1" lang="en" sz="1300">
                <a:solidFill>
                  <a:srgbClr val="000000"/>
                </a:solidFill>
                <a:latin typeface="Titillium Web"/>
                <a:ea typeface="Titillium Web"/>
                <a:cs typeface="Titillium Web"/>
                <a:sym typeface="Titillium Web"/>
              </a:rPr>
              <a:t>dragging</a:t>
            </a:r>
            <a:r>
              <a:rPr lang="en" sz="1300">
                <a:solidFill>
                  <a:srgbClr val="000000"/>
                </a:solidFill>
                <a:latin typeface="Titillium Web"/>
                <a:ea typeface="Titillium Web"/>
                <a:cs typeface="Titillium Web"/>
                <a:sym typeface="Titillium Web"/>
              </a:rPr>
              <a:t> or </a:t>
            </a:r>
            <a:r>
              <a:rPr b="1" lang="en" sz="1300">
                <a:solidFill>
                  <a:srgbClr val="000000"/>
                </a:solidFill>
                <a:latin typeface="Titillium Web"/>
                <a:ea typeface="Titillium Web"/>
                <a:cs typeface="Titillium Web"/>
                <a:sym typeface="Titillium Web"/>
              </a:rPr>
              <a:t>clicking</a:t>
            </a:r>
            <a:r>
              <a:rPr lang="en" sz="1300">
                <a:solidFill>
                  <a:srgbClr val="000000"/>
                </a:solidFill>
                <a:latin typeface="Titillium Web"/>
                <a:ea typeface="Titillium Web"/>
                <a:cs typeface="Titillium Web"/>
                <a:sym typeface="Titillium Web"/>
              </a:rPr>
              <a:t> the button (highlighted by red box), and </a:t>
            </a:r>
            <a:r>
              <a:rPr b="1" lang="en" sz="1300">
                <a:solidFill>
                  <a:srgbClr val="000000"/>
                </a:solidFill>
                <a:latin typeface="Titillium Web"/>
                <a:ea typeface="Titillium Web"/>
                <a:cs typeface="Titillium Web"/>
                <a:sym typeface="Titillium Web"/>
              </a:rPr>
              <a:t>Click ‘OK’. </a:t>
            </a:r>
            <a:endParaRPr b="1" sz="1300">
              <a:solidFill>
                <a:srgbClr val="000000"/>
              </a:solidFill>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solidFill>
                  <a:srgbClr val="000000"/>
                </a:solidFill>
                <a:latin typeface="Titillium Web"/>
                <a:ea typeface="Titillium Web"/>
                <a:cs typeface="Titillium Web"/>
                <a:sym typeface="Titillium Web"/>
              </a:rPr>
              <a:t>Here we will </a:t>
            </a:r>
            <a:r>
              <a:rPr b="1" lang="en" sz="1300">
                <a:solidFill>
                  <a:srgbClr val="000000"/>
                </a:solidFill>
                <a:latin typeface="Titillium Web"/>
                <a:ea typeface="Titillium Web"/>
                <a:cs typeface="Titillium Web"/>
                <a:sym typeface="Titillium Web"/>
              </a:rPr>
              <a:t>select the variable called [sex] </a:t>
            </a:r>
            <a:r>
              <a:rPr lang="en" sz="1300">
                <a:solidFill>
                  <a:srgbClr val="000000"/>
                </a:solidFill>
                <a:latin typeface="Titillium Web"/>
                <a:ea typeface="Titillium Web"/>
                <a:cs typeface="Titillium Web"/>
                <a:sym typeface="Titillium Web"/>
              </a:rPr>
              <a:t>with the meaning of what was the repondent’s bilogical sex at birth. </a:t>
            </a:r>
            <a:endParaRPr sz="1300">
              <a:solidFill>
                <a:srgbClr val="000000"/>
              </a:solidFill>
              <a:latin typeface="Titillium Web"/>
              <a:ea typeface="Titillium Web"/>
              <a:cs typeface="Titillium Web"/>
              <a:sym typeface="Titillium Web"/>
            </a:endParaRPr>
          </a:p>
          <a:p>
            <a:pPr indent="0" lvl="0" marL="0" rtl="0" algn="l">
              <a:spcBef>
                <a:spcPts val="800"/>
              </a:spcBef>
              <a:spcAft>
                <a:spcPts val="0"/>
              </a:spcAft>
              <a:buNone/>
            </a:pPr>
            <a:r>
              <a:t/>
            </a:r>
            <a:endParaRPr sz="900">
              <a:solidFill>
                <a:srgbClr val="000000"/>
              </a:solidFill>
              <a:latin typeface="Titillium Web"/>
              <a:ea typeface="Titillium Web"/>
              <a:cs typeface="Titillium Web"/>
              <a:sym typeface="Titillium Web"/>
            </a:endParaRPr>
          </a:p>
        </p:txBody>
      </p:sp>
      <p:pic>
        <p:nvPicPr>
          <p:cNvPr id="4005" name="Google Shape;4005;p42"/>
          <p:cNvPicPr preferRelativeResize="0"/>
          <p:nvPr/>
        </p:nvPicPr>
        <p:blipFill>
          <a:blip r:embed="rId3">
            <a:alphaModFix/>
          </a:blip>
          <a:stretch>
            <a:fillRect/>
          </a:stretch>
        </p:blipFill>
        <p:spPr>
          <a:xfrm>
            <a:off x="4132875" y="1286425"/>
            <a:ext cx="4529376" cy="30399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9" name="Shape 4009"/>
        <p:cNvGrpSpPr/>
        <p:nvPr/>
      </p:nvGrpSpPr>
      <p:grpSpPr>
        <a:xfrm>
          <a:off x="0" y="0"/>
          <a:ext cx="0" cy="0"/>
          <a:chOff x="0" y="0"/>
          <a:chExt cx="0" cy="0"/>
        </a:xfrm>
      </p:grpSpPr>
      <p:sp>
        <p:nvSpPr>
          <p:cNvPr id="4010" name="Google Shape;4010;p43"/>
          <p:cNvSpPr txBox="1"/>
          <p:nvPr>
            <p:ph type="title"/>
          </p:nvPr>
        </p:nvSpPr>
        <p:spPr>
          <a:xfrm>
            <a:off x="742200" y="1109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Measures of variability: Output Window</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4011" name="Google Shape;4011;p43"/>
          <p:cNvSpPr txBox="1"/>
          <p:nvPr>
            <p:ph idx="1" type="body"/>
          </p:nvPr>
        </p:nvSpPr>
        <p:spPr>
          <a:xfrm>
            <a:off x="4944325" y="1486175"/>
            <a:ext cx="2785200" cy="683700"/>
          </a:xfrm>
          <a:prstGeom prst="rect">
            <a:avLst/>
          </a:prstGeom>
        </p:spPr>
        <p:txBody>
          <a:bodyPr anchorCtr="0" anchor="t" bIns="91425" lIns="91425" spcFirstLastPara="1" rIns="91425" wrap="square" tIns="91425">
            <a:noAutofit/>
          </a:bodyPr>
          <a:lstStyle/>
          <a:p>
            <a:pPr indent="0" lvl="0" marL="0" rtl="0" algn="l">
              <a:lnSpc>
                <a:spcPct val="107916"/>
              </a:lnSpc>
              <a:spcBef>
                <a:spcPts val="0"/>
              </a:spcBef>
              <a:spcAft>
                <a:spcPts val="0"/>
              </a:spcAft>
              <a:buNone/>
            </a:pPr>
            <a:r>
              <a:rPr b="1" lang="en" sz="1100">
                <a:solidFill>
                  <a:srgbClr val="000000"/>
                </a:solidFill>
                <a:latin typeface="Titillium Web"/>
                <a:ea typeface="Titillium Web"/>
                <a:cs typeface="Titillium Web"/>
                <a:sym typeface="Titillium Web"/>
              </a:rPr>
              <a:t>3. Interpret the Output</a:t>
            </a:r>
            <a:endParaRPr b="1" sz="1100">
              <a:solidFill>
                <a:srgbClr val="000000"/>
              </a:solidFill>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mes New Roman"/>
              <a:buChar char="●"/>
            </a:pPr>
            <a:r>
              <a:rPr b="1" lang="en" sz="1100">
                <a:solidFill>
                  <a:srgbClr val="000000"/>
                </a:solidFill>
                <a:latin typeface="Titillium Web"/>
                <a:ea typeface="Titillium Web"/>
                <a:cs typeface="Titillium Web"/>
                <a:sym typeface="Titillium Web"/>
              </a:rPr>
              <a:t>Scroll</a:t>
            </a:r>
            <a:r>
              <a:rPr lang="en" sz="1100">
                <a:solidFill>
                  <a:srgbClr val="000000"/>
                </a:solidFill>
                <a:latin typeface="Titillium Web"/>
                <a:ea typeface="Titillium Web"/>
                <a:cs typeface="Titillium Web"/>
                <a:sym typeface="Titillium Web"/>
              </a:rPr>
              <a:t> to ‘</a:t>
            </a:r>
            <a:r>
              <a:rPr b="1" lang="en" sz="1100">
                <a:solidFill>
                  <a:srgbClr val="000000"/>
                </a:solidFill>
                <a:latin typeface="Titillium Web"/>
                <a:ea typeface="Titillium Web"/>
                <a:cs typeface="Titillium Web"/>
                <a:sym typeface="Titillium Web"/>
              </a:rPr>
              <a:t>Frequency Table</a:t>
            </a:r>
            <a:r>
              <a:rPr lang="en" sz="1100">
                <a:solidFill>
                  <a:srgbClr val="000000"/>
                </a:solidFill>
                <a:latin typeface="Titillium Web"/>
                <a:ea typeface="Titillium Web"/>
                <a:cs typeface="Titillium Web"/>
                <a:sym typeface="Titillium Web"/>
              </a:rPr>
              <a:t>’</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tillium Web"/>
              <a:buChar char="●"/>
            </a:pPr>
            <a:r>
              <a:rPr lang="en" sz="1100">
                <a:solidFill>
                  <a:srgbClr val="000000"/>
                </a:solidFill>
                <a:latin typeface="Titillium Web"/>
                <a:ea typeface="Titillium Web"/>
                <a:cs typeface="Titillium Web"/>
                <a:sym typeface="Titillium Web"/>
              </a:rPr>
              <a:t>Frequency</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tillium Web"/>
              <a:buChar char="●"/>
            </a:pPr>
            <a:r>
              <a:rPr lang="en" sz="1100">
                <a:solidFill>
                  <a:srgbClr val="000000"/>
                </a:solidFill>
                <a:latin typeface="Titillium Web"/>
                <a:ea typeface="Titillium Web"/>
                <a:cs typeface="Titillium Web"/>
                <a:sym typeface="Titillium Web"/>
              </a:rPr>
              <a:t>Simple Percentage</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tillium Web"/>
              <a:buChar char="●"/>
            </a:pPr>
            <a:r>
              <a:rPr lang="en" sz="1100">
                <a:solidFill>
                  <a:srgbClr val="000000"/>
                </a:solidFill>
                <a:latin typeface="Titillium Web"/>
                <a:ea typeface="Titillium Web"/>
                <a:cs typeface="Titillium Web"/>
                <a:sym typeface="Titillium Web"/>
              </a:rPr>
              <a:t>Valid Percentage (considering missing values, most often reported) </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tillium Web"/>
              <a:buChar char="●"/>
            </a:pPr>
            <a:r>
              <a:rPr lang="en" sz="1100">
                <a:solidFill>
                  <a:srgbClr val="000000"/>
                </a:solidFill>
                <a:latin typeface="Titillium Web"/>
                <a:ea typeface="Titillium Web"/>
                <a:cs typeface="Titillium Web"/>
                <a:sym typeface="Titillium Web"/>
              </a:rPr>
              <a:t>Cumulative Percentage</a:t>
            </a:r>
            <a:endParaRPr sz="1100">
              <a:solidFill>
                <a:srgbClr val="000000"/>
              </a:solidFill>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sz="1100">
              <a:solidFill>
                <a:srgbClr val="000000"/>
              </a:solidFill>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solidFill>
                  <a:srgbClr val="000000"/>
                </a:solidFill>
                <a:latin typeface="Titillium Web"/>
                <a:ea typeface="Titillium Web"/>
                <a:cs typeface="Titillium Web"/>
                <a:sym typeface="Titillium Web"/>
              </a:rPr>
              <a:t>Eg. the intersection of frequency and male is 203, which means that there are 203 respondents whose biological sex was male at birth. </a:t>
            </a:r>
            <a:endParaRPr sz="1100">
              <a:solidFill>
                <a:srgbClr val="000000"/>
              </a:solidFill>
              <a:latin typeface="Titillium Web"/>
              <a:ea typeface="Titillium Web"/>
              <a:cs typeface="Titillium Web"/>
              <a:sym typeface="Titillium Web"/>
            </a:endParaRPr>
          </a:p>
          <a:p>
            <a:pPr indent="0" lvl="0" marL="0" rtl="0" algn="l">
              <a:spcBef>
                <a:spcPts val="800"/>
              </a:spcBef>
              <a:spcAft>
                <a:spcPts val="0"/>
              </a:spcAft>
              <a:buNone/>
            </a:pPr>
            <a:r>
              <a:t/>
            </a:r>
            <a:endParaRPr b="1" sz="900">
              <a:solidFill>
                <a:srgbClr val="000000"/>
              </a:solidFill>
              <a:latin typeface="Titillium Web"/>
              <a:ea typeface="Titillium Web"/>
              <a:cs typeface="Titillium Web"/>
              <a:sym typeface="Titillium Web"/>
            </a:endParaRPr>
          </a:p>
        </p:txBody>
      </p:sp>
      <p:pic>
        <p:nvPicPr>
          <p:cNvPr id="4012" name="Google Shape;4012;p43"/>
          <p:cNvPicPr preferRelativeResize="0"/>
          <p:nvPr/>
        </p:nvPicPr>
        <p:blipFill rotWithShape="1">
          <a:blip r:embed="rId3">
            <a:alphaModFix/>
          </a:blip>
          <a:srcRect b="0" l="0" r="8113" t="0"/>
          <a:stretch/>
        </p:blipFill>
        <p:spPr>
          <a:xfrm>
            <a:off x="425075" y="1148475"/>
            <a:ext cx="4519250" cy="3416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6" name="Shape 3886"/>
        <p:cNvGrpSpPr/>
        <p:nvPr/>
      </p:nvGrpSpPr>
      <p:grpSpPr>
        <a:xfrm>
          <a:off x="0" y="0"/>
          <a:ext cx="0" cy="0"/>
          <a:chOff x="0" y="0"/>
          <a:chExt cx="0" cy="0"/>
        </a:xfrm>
      </p:grpSpPr>
      <p:sp>
        <p:nvSpPr>
          <p:cNvPr id="3887" name="Google Shape;3887;p26"/>
          <p:cNvSpPr txBox="1"/>
          <p:nvPr>
            <p:ph type="title"/>
          </p:nvPr>
        </p:nvSpPr>
        <p:spPr>
          <a:xfrm>
            <a:off x="718325" y="434825"/>
            <a:ext cx="67611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Chapter 9: Outline</a:t>
            </a:r>
            <a:endParaRPr/>
          </a:p>
        </p:txBody>
      </p:sp>
      <p:sp>
        <p:nvSpPr>
          <p:cNvPr id="3888" name="Google Shape;3888;p26"/>
          <p:cNvSpPr txBox="1"/>
          <p:nvPr>
            <p:ph idx="1" type="body"/>
          </p:nvPr>
        </p:nvSpPr>
        <p:spPr>
          <a:xfrm>
            <a:off x="718325" y="1292225"/>
            <a:ext cx="6299700" cy="3309300"/>
          </a:xfrm>
          <a:prstGeom prst="rect">
            <a:avLst/>
          </a:prstGeom>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rgbClr val="000000"/>
              </a:buClr>
              <a:buSzPts val="1600"/>
              <a:buFont typeface="Titillium Web"/>
              <a:buAutoNum type="arabicPeriod"/>
            </a:pPr>
            <a:r>
              <a:rPr lang="en">
                <a:solidFill>
                  <a:srgbClr val="000000"/>
                </a:solidFill>
                <a:latin typeface="Titillium Web"/>
                <a:ea typeface="Titillium Web"/>
                <a:cs typeface="Titillium Web"/>
                <a:sym typeface="Titillium Web"/>
              </a:rPr>
              <a:t>Create a data file in SPSS</a:t>
            </a:r>
            <a:endParaRPr>
              <a:solidFill>
                <a:srgbClr val="000000"/>
              </a:solidFill>
              <a:latin typeface="Titillium Web"/>
              <a:ea typeface="Titillium Web"/>
              <a:cs typeface="Titillium Web"/>
              <a:sym typeface="Titillium Web"/>
            </a:endParaRPr>
          </a:p>
          <a:p>
            <a:pPr indent="-311150" lvl="1" marL="914400" rtl="0" algn="l">
              <a:lnSpc>
                <a:spcPct val="115000"/>
              </a:lnSpc>
              <a:spcBef>
                <a:spcPts val="0"/>
              </a:spcBef>
              <a:spcAft>
                <a:spcPts val="0"/>
              </a:spcAft>
              <a:buClr>
                <a:srgbClr val="000000"/>
              </a:buClr>
              <a:buSzPts val="1300"/>
              <a:buFont typeface="Titillium Web"/>
              <a:buAutoNum type="alphaLcPeriod"/>
            </a:pPr>
            <a:r>
              <a:rPr lang="en" sz="1300">
                <a:solidFill>
                  <a:srgbClr val="000000"/>
                </a:solidFill>
                <a:latin typeface="Titillium Web"/>
                <a:ea typeface="Titillium Web"/>
                <a:cs typeface="Titillium Web"/>
                <a:sym typeface="Titillium Web"/>
              </a:rPr>
              <a:t>Open a dataset in SPSS </a:t>
            </a:r>
            <a:endParaRPr sz="1300">
              <a:solidFill>
                <a:srgbClr val="000000"/>
              </a:solidFill>
              <a:latin typeface="Titillium Web"/>
              <a:ea typeface="Titillium Web"/>
              <a:cs typeface="Titillium Web"/>
              <a:sym typeface="Titillium Web"/>
            </a:endParaRPr>
          </a:p>
          <a:p>
            <a:pPr indent="-311150" lvl="1" marL="914400" rtl="0" algn="l">
              <a:lnSpc>
                <a:spcPct val="115000"/>
              </a:lnSpc>
              <a:spcBef>
                <a:spcPts val="0"/>
              </a:spcBef>
              <a:spcAft>
                <a:spcPts val="0"/>
              </a:spcAft>
              <a:buClr>
                <a:srgbClr val="000000"/>
              </a:buClr>
              <a:buSzPts val="1300"/>
              <a:buFont typeface="Titillium Web"/>
              <a:buAutoNum type="alphaLcPeriod"/>
            </a:pPr>
            <a:r>
              <a:rPr lang="en" sz="1300">
                <a:solidFill>
                  <a:srgbClr val="000000"/>
                </a:solidFill>
                <a:latin typeface="Titillium Web"/>
                <a:ea typeface="Titillium Web"/>
                <a:cs typeface="Titillium Web"/>
                <a:sym typeface="Titillium Web"/>
              </a:rPr>
              <a:t>Variable View and Data View </a:t>
            </a:r>
            <a:endParaRPr sz="1300">
              <a:solidFill>
                <a:srgbClr val="000000"/>
              </a:solidFill>
              <a:latin typeface="Titillium Web"/>
              <a:ea typeface="Titillium Web"/>
              <a:cs typeface="Titillium Web"/>
              <a:sym typeface="Titillium Web"/>
            </a:endParaRPr>
          </a:p>
          <a:p>
            <a:pPr indent="-330200" lvl="0" marL="457200" rtl="0" algn="l">
              <a:lnSpc>
                <a:spcPct val="115000"/>
              </a:lnSpc>
              <a:spcBef>
                <a:spcPts val="0"/>
              </a:spcBef>
              <a:spcAft>
                <a:spcPts val="0"/>
              </a:spcAft>
              <a:buClr>
                <a:srgbClr val="000000"/>
              </a:buClr>
              <a:buSzPts val="1600"/>
              <a:buFont typeface="Titillium Web"/>
              <a:buAutoNum type="arabicPeriod"/>
            </a:pPr>
            <a:r>
              <a:rPr lang="en">
                <a:solidFill>
                  <a:srgbClr val="000000"/>
                </a:solidFill>
                <a:latin typeface="Titillium Web"/>
                <a:ea typeface="Titillium Web"/>
                <a:cs typeface="Titillium Web"/>
                <a:sym typeface="Titillium Web"/>
              </a:rPr>
              <a:t>Dealing with missing values</a:t>
            </a:r>
            <a:endParaRPr>
              <a:solidFill>
                <a:srgbClr val="000000"/>
              </a:solidFill>
              <a:latin typeface="Titillium Web"/>
              <a:ea typeface="Titillium Web"/>
              <a:cs typeface="Titillium Web"/>
              <a:sym typeface="Titillium Web"/>
            </a:endParaRPr>
          </a:p>
          <a:p>
            <a:pPr indent="-330200" lvl="0" marL="457200" rtl="0" algn="l">
              <a:lnSpc>
                <a:spcPct val="115000"/>
              </a:lnSpc>
              <a:spcBef>
                <a:spcPts val="0"/>
              </a:spcBef>
              <a:spcAft>
                <a:spcPts val="0"/>
              </a:spcAft>
              <a:buClr>
                <a:srgbClr val="000000"/>
              </a:buClr>
              <a:buSzPts val="1600"/>
              <a:buFont typeface="Titillium Web"/>
              <a:buAutoNum type="arabicPeriod"/>
            </a:pPr>
            <a:r>
              <a:rPr lang="en">
                <a:solidFill>
                  <a:srgbClr val="000000"/>
                </a:solidFill>
                <a:latin typeface="Titillium Web"/>
                <a:ea typeface="Titillium Web"/>
                <a:cs typeface="Titillium Web"/>
                <a:sym typeface="Titillium Web"/>
              </a:rPr>
              <a:t>Measures of central tendency</a:t>
            </a:r>
            <a:endParaRPr>
              <a:solidFill>
                <a:srgbClr val="000000"/>
              </a:solidFill>
              <a:latin typeface="Titillium Web"/>
              <a:ea typeface="Titillium Web"/>
              <a:cs typeface="Titillium Web"/>
              <a:sym typeface="Titillium Web"/>
            </a:endParaRPr>
          </a:p>
          <a:p>
            <a:pPr indent="-330200" lvl="0" marL="457200" rtl="0" algn="l">
              <a:lnSpc>
                <a:spcPct val="115000"/>
              </a:lnSpc>
              <a:spcBef>
                <a:spcPts val="0"/>
              </a:spcBef>
              <a:spcAft>
                <a:spcPts val="0"/>
              </a:spcAft>
              <a:buClr>
                <a:srgbClr val="000000"/>
              </a:buClr>
              <a:buSzPts val="1600"/>
              <a:buFont typeface="Titillium Web"/>
              <a:buAutoNum type="arabicPeriod"/>
            </a:pPr>
            <a:r>
              <a:rPr lang="en">
                <a:solidFill>
                  <a:srgbClr val="000000"/>
                </a:solidFill>
                <a:latin typeface="Titillium Web"/>
                <a:ea typeface="Titillium Web"/>
                <a:cs typeface="Titillium Web"/>
                <a:sym typeface="Titillium Web"/>
              </a:rPr>
              <a:t>Measures of variability</a:t>
            </a:r>
            <a:endParaRPr>
              <a:solidFill>
                <a:srgbClr val="000000"/>
              </a:solidFill>
              <a:latin typeface="Titillium Web"/>
              <a:ea typeface="Titillium Web"/>
              <a:cs typeface="Titillium Web"/>
              <a:sym typeface="Titillium Web"/>
            </a:endParaRPr>
          </a:p>
          <a:p>
            <a:pPr indent="-330200" lvl="0" marL="457200" rtl="0" algn="l">
              <a:lnSpc>
                <a:spcPct val="115000"/>
              </a:lnSpc>
              <a:spcBef>
                <a:spcPts val="0"/>
              </a:spcBef>
              <a:spcAft>
                <a:spcPts val="0"/>
              </a:spcAft>
              <a:buClr>
                <a:srgbClr val="000000"/>
              </a:buClr>
              <a:buSzPts val="1600"/>
              <a:buFont typeface="Titillium Web"/>
              <a:buAutoNum type="arabicPeriod"/>
            </a:pPr>
            <a:r>
              <a:rPr lang="en">
                <a:solidFill>
                  <a:srgbClr val="000000"/>
                </a:solidFill>
                <a:latin typeface="Titillium Web"/>
                <a:ea typeface="Titillium Web"/>
                <a:cs typeface="Titillium Web"/>
                <a:sym typeface="Titillium Web"/>
              </a:rPr>
              <a:t>Data reduction and transformation</a:t>
            </a:r>
            <a:endParaRPr>
              <a:solidFill>
                <a:srgbClr val="000000"/>
              </a:solidFill>
              <a:latin typeface="Titillium Web"/>
              <a:ea typeface="Titillium Web"/>
              <a:cs typeface="Titillium Web"/>
              <a:sym typeface="Titillium Web"/>
            </a:endParaRPr>
          </a:p>
          <a:p>
            <a:pPr indent="-311150" lvl="1" marL="914400" rtl="0" algn="l">
              <a:lnSpc>
                <a:spcPct val="115000"/>
              </a:lnSpc>
              <a:spcBef>
                <a:spcPts val="0"/>
              </a:spcBef>
              <a:spcAft>
                <a:spcPts val="0"/>
              </a:spcAft>
              <a:buClr>
                <a:srgbClr val="000000"/>
              </a:buClr>
              <a:buSzPts val="1300"/>
              <a:buFont typeface="Titillium Web"/>
              <a:buAutoNum type="alphaLcPeriod"/>
            </a:pPr>
            <a:r>
              <a:rPr lang="en" sz="1300">
                <a:solidFill>
                  <a:srgbClr val="000000"/>
                </a:solidFill>
                <a:latin typeface="Titillium Web"/>
                <a:ea typeface="Titillium Web"/>
                <a:cs typeface="Titillium Web"/>
                <a:sym typeface="Titillium Web"/>
              </a:rPr>
              <a:t>Four ways: recode; creating an index and testing its reliability; compute; select cases</a:t>
            </a:r>
            <a:endParaRPr sz="1300">
              <a:solidFill>
                <a:srgbClr val="000000"/>
              </a:solidFill>
              <a:latin typeface="Titillium Web"/>
              <a:ea typeface="Titillium Web"/>
              <a:cs typeface="Titillium Web"/>
              <a:sym typeface="Titillium Web"/>
            </a:endParaRPr>
          </a:p>
          <a:p>
            <a:pPr indent="-330200" lvl="0" marL="457200" rtl="0" algn="l">
              <a:lnSpc>
                <a:spcPct val="115000"/>
              </a:lnSpc>
              <a:spcBef>
                <a:spcPts val="0"/>
              </a:spcBef>
              <a:spcAft>
                <a:spcPts val="0"/>
              </a:spcAft>
              <a:buClr>
                <a:srgbClr val="000000"/>
              </a:buClr>
              <a:buSzPts val="1600"/>
              <a:buFont typeface="Titillium Web"/>
              <a:buAutoNum type="arabicPeriod"/>
            </a:pPr>
            <a:r>
              <a:rPr lang="en">
                <a:solidFill>
                  <a:srgbClr val="000000"/>
                </a:solidFill>
                <a:latin typeface="Titillium Web"/>
                <a:ea typeface="Titillium Web"/>
                <a:cs typeface="Titillium Web"/>
                <a:sym typeface="Titillium Web"/>
              </a:rPr>
              <a:t>Inferential statistics</a:t>
            </a:r>
            <a:endParaRPr>
              <a:solidFill>
                <a:srgbClr val="000000"/>
              </a:solidFill>
              <a:latin typeface="Titillium Web"/>
              <a:ea typeface="Titillium Web"/>
              <a:cs typeface="Titillium Web"/>
              <a:sym typeface="Titillium Web"/>
            </a:endParaRPr>
          </a:p>
          <a:p>
            <a:pPr indent="-311150" lvl="1" marL="914400" rtl="0" algn="l">
              <a:lnSpc>
                <a:spcPct val="115000"/>
              </a:lnSpc>
              <a:spcBef>
                <a:spcPts val="0"/>
              </a:spcBef>
              <a:spcAft>
                <a:spcPts val="0"/>
              </a:spcAft>
              <a:buClr>
                <a:srgbClr val="000000"/>
              </a:buClr>
              <a:buSzPts val="1300"/>
              <a:buFont typeface="Titillium Web"/>
              <a:buAutoNum type="alphaLcPeriod"/>
            </a:pPr>
            <a:r>
              <a:rPr lang="en" sz="1300">
                <a:solidFill>
                  <a:srgbClr val="000000"/>
                </a:solidFill>
                <a:latin typeface="Titillium Web"/>
                <a:ea typeface="Titillium Web"/>
                <a:cs typeface="Titillium Web"/>
                <a:sym typeface="Titillium Web"/>
              </a:rPr>
              <a:t>Tests of differences: t-tests; analysis of variance;</a:t>
            </a:r>
            <a:endParaRPr sz="1300">
              <a:solidFill>
                <a:srgbClr val="000000"/>
              </a:solidFill>
              <a:latin typeface="Titillium Web"/>
              <a:ea typeface="Titillium Web"/>
              <a:cs typeface="Titillium Web"/>
              <a:sym typeface="Titillium Web"/>
            </a:endParaRPr>
          </a:p>
          <a:p>
            <a:pPr indent="-311150" lvl="1" marL="914400" rtl="0" algn="l">
              <a:lnSpc>
                <a:spcPct val="115000"/>
              </a:lnSpc>
              <a:spcBef>
                <a:spcPts val="0"/>
              </a:spcBef>
              <a:spcAft>
                <a:spcPts val="0"/>
              </a:spcAft>
              <a:buClr>
                <a:srgbClr val="000000"/>
              </a:buClr>
              <a:buSzPts val="1300"/>
              <a:buFont typeface="Titillium Web"/>
              <a:buAutoNum type="alphaLcPeriod"/>
            </a:pPr>
            <a:r>
              <a:rPr lang="en" sz="1300">
                <a:solidFill>
                  <a:srgbClr val="000000"/>
                </a:solidFill>
                <a:latin typeface="Titillium Web"/>
                <a:ea typeface="Titillium Web"/>
                <a:cs typeface="Titillium Web"/>
                <a:sym typeface="Titillium Web"/>
              </a:rPr>
              <a:t>Test of relationships: cross tabulation with chi-square; Pearson’s correlation; Multiple regression</a:t>
            </a:r>
            <a:endParaRPr sz="1300">
              <a:solidFill>
                <a:srgbClr val="000000"/>
              </a:solidFill>
              <a:latin typeface="Titillium Web"/>
              <a:ea typeface="Titillium Web"/>
              <a:cs typeface="Titillium Web"/>
              <a:sym typeface="Titillium Web"/>
            </a:endParaRPr>
          </a:p>
          <a:p>
            <a:pPr indent="0" lvl="0" marL="0" rtl="0" algn="l">
              <a:lnSpc>
                <a:spcPct val="100000"/>
              </a:lnSpc>
              <a:spcBef>
                <a:spcPts val="1200"/>
              </a:spcBef>
              <a:spcAft>
                <a:spcPts val="0"/>
              </a:spcAft>
              <a:buNone/>
            </a:pPr>
            <a:r>
              <a:t/>
            </a:r>
            <a:endParaRPr sz="1100">
              <a:solidFill>
                <a:srgbClr val="000000"/>
              </a:solidFill>
              <a:latin typeface="Titillium Web"/>
              <a:ea typeface="Titillium Web"/>
              <a:cs typeface="Titillium Web"/>
              <a:sym typeface="Titillium Web"/>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6" name="Shape 4016"/>
        <p:cNvGrpSpPr/>
        <p:nvPr/>
      </p:nvGrpSpPr>
      <p:grpSpPr>
        <a:xfrm>
          <a:off x="0" y="0"/>
          <a:ext cx="0" cy="0"/>
          <a:chOff x="0" y="0"/>
          <a:chExt cx="0" cy="0"/>
        </a:xfrm>
      </p:grpSpPr>
      <p:sp>
        <p:nvSpPr>
          <p:cNvPr id="4017" name="Google Shape;4017;p44"/>
          <p:cNvSpPr txBox="1"/>
          <p:nvPr>
            <p:ph type="title"/>
          </p:nvPr>
        </p:nvSpPr>
        <p:spPr>
          <a:xfrm>
            <a:off x="742200" y="1109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Recode</a:t>
            </a:r>
            <a:endParaRPr/>
          </a:p>
          <a:p>
            <a:pPr indent="0" lvl="0" marL="0" rtl="0" algn="l">
              <a:spcBef>
                <a:spcPts val="0"/>
              </a:spcBef>
              <a:spcAft>
                <a:spcPts val="0"/>
              </a:spcAft>
              <a:buNone/>
            </a:pPr>
            <a:r>
              <a:t/>
            </a:r>
            <a:endParaRPr/>
          </a:p>
        </p:txBody>
      </p:sp>
      <p:sp>
        <p:nvSpPr>
          <p:cNvPr id="4018" name="Google Shape;4018;p44"/>
          <p:cNvSpPr txBox="1"/>
          <p:nvPr/>
        </p:nvSpPr>
        <p:spPr>
          <a:xfrm>
            <a:off x="742200" y="1603675"/>
            <a:ext cx="6615300" cy="27672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200">
                <a:latin typeface="Titillium Web"/>
                <a:ea typeface="Titillium Web"/>
                <a:cs typeface="Titillium Web"/>
                <a:sym typeface="Titillium Web"/>
              </a:rPr>
              <a:t>Recode: </a:t>
            </a:r>
            <a:r>
              <a:rPr lang="en" sz="1200">
                <a:latin typeface="Titillium Web"/>
                <a:ea typeface="Titillium Web"/>
                <a:cs typeface="Titillium Web"/>
                <a:sym typeface="Titillium Web"/>
              </a:rPr>
              <a:t>change the values from a variable into new values, and SPSS will either replace the first variable with this new one (using the function called Recode into Same Variables) or save them both (Recode into Different Variables).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Recoding is useful when you want to collapse data from many categories into fewer categories.</a:t>
            </a:r>
            <a:endParaRPr b="1" sz="1200">
              <a:latin typeface="Titillium Web"/>
              <a:ea typeface="Titillium Web"/>
              <a:cs typeface="Titillium Web"/>
              <a:sym typeface="Titillium Web"/>
            </a:endParaRPr>
          </a:p>
          <a:p>
            <a:pPr indent="-304800" lvl="0" marL="457200" rtl="0" algn="l">
              <a:lnSpc>
                <a:spcPct val="107916"/>
              </a:lnSpc>
              <a:spcBef>
                <a:spcPts val="800"/>
              </a:spcBef>
              <a:spcAft>
                <a:spcPts val="0"/>
              </a:spcAft>
              <a:buClr>
                <a:srgbClr val="000000"/>
              </a:buClr>
              <a:buSzPts val="1200"/>
              <a:buFont typeface="Titillium Web"/>
              <a:buChar char="-"/>
            </a:pPr>
            <a:r>
              <a:rPr lang="en" sz="1200">
                <a:latin typeface="Titillium Web"/>
                <a:ea typeface="Titillium Web"/>
                <a:cs typeface="Titillium Web"/>
                <a:sym typeface="Titillium Web"/>
              </a:rPr>
              <a:t>Ex. if you measured political ideology from 1 = very conservative to 7 = very liberal, perhaps there were very few respondents who identified as 1s or 7s. In order to have fewer categories with more people in each, then, you might want to change from 7 values for political ideology to 3, by collapsing those who had responded with a 1 or a 2 in with those who had responded with a 3, and by collapsing those who had responded with a 6 or a 7 in with those who had responded with a 5. In doing so, we put those who were “very liberal” as well as those who were “slightly liberal” together with those who simply said they were “liberal,” and we would do the same for the “conservative” values, as well. </a:t>
            </a:r>
            <a:endParaRPr sz="1200">
              <a:latin typeface="Titillium Web"/>
              <a:ea typeface="Titillium Web"/>
              <a:cs typeface="Titillium Web"/>
              <a:sym typeface="Titillium Web"/>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2" name="Shape 4022"/>
        <p:cNvGrpSpPr/>
        <p:nvPr/>
      </p:nvGrpSpPr>
      <p:grpSpPr>
        <a:xfrm>
          <a:off x="0" y="0"/>
          <a:ext cx="0" cy="0"/>
          <a:chOff x="0" y="0"/>
          <a:chExt cx="0" cy="0"/>
        </a:xfrm>
      </p:grpSpPr>
      <p:sp>
        <p:nvSpPr>
          <p:cNvPr id="4023" name="Google Shape;4023;p45"/>
          <p:cNvSpPr txBox="1"/>
          <p:nvPr>
            <p:ph type="title"/>
          </p:nvPr>
        </p:nvSpPr>
        <p:spPr>
          <a:xfrm>
            <a:off x="742200" y="1109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Recode</a:t>
            </a:r>
            <a:endParaRPr/>
          </a:p>
          <a:p>
            <a:pPr indent="0" lvl="0" marL="0" rtl="0" algn="l">
              <a:spcBef>
                <a:spcPts val="0"/>
              </a:spcBef>
              <a:spcAft>
                <a:spcPts val="0"/>
              </a:spcAft>
              <a:buNone/>
            </a:pPr>
            <a:r>
              <a:t/>
            </a:r>
            <a:endParaRPr/>
          </a:p>
        </p:txBody>
      </p:sp>
      <p:sp>
        <p:nvSpPr>
          <p:cNvPr id="4024" name="Google Shape;4024;p45"/>
          <p:cNvSpPr txBox="1"/>
          <p:nvPr/>
        </p:nvSpPr>
        <p:spPr>
          <a:xfrm>
            <a:off x="742200" y="1603675"/>
            <a:ext cx="6615300" cy="12438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100">
                <a:latin typeface="Titillium Web"/>
                <a:ea typeface="Titillium Web"/>
                <a:cs typeface="Titillium Web"/>
                <a:sym typeface="Titillium Web"/>
              </a:rPr>
              <a:t>Steps to recode the variable and save both old and new ones: </a:t>
            </a:r>
            <a:endParaRPr sz="1100">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mes New Roman"/>
              <a:buAutoNum type="arabicPeriod"/>
            </a:pPr>
            <a:r>
              <a:rPr lang="en" sz="1100">
                <a:latin typeface="Titillium Web"/>
                <a:ea typeface="Titillium Web"/>
                <a:cs typeface="Titillium Web"/>
                <a:sym typeface="Titillium Web"/>
              </a:rPr>
              <a:t>Find the function under </a:t>
            </a:r>
            <a:r>
              <a:rPr b="1" lang="en" sz="1100">
                <a:latin typeface="Titillium Web"/>
                <a:ea typeface="Titillium Web"/>
                <a:cs typeface="Titillium Web"/>
                <a:sym typeface="Titillium Web"/>
              </a:rPr>
              <a:t>tab ‘Transform’ → ‘Recode into Different Variables’</a:t>
            </a:r>
            <a:endParaRPr b="1" sz="1100">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mes New Roman"/>
              <a:buAutoNum type="arabicPeriod"/>
            </a:pPr>
            <a:r>
              <a:rPr b="1" lang="en" sz="1100">
                <a:latin typeface="Titillium Web"/>
                <a:ea typeface="Titillium Web"/>
                <a:cs typeface="Titillium Web"/>
                <a:sym typeface="Titillium Web"/>
              </a:rPr>
              <a:t>Move</a:t>
            </a:r>
            <a:r>
              <a:rPr lang="en" sz="1100">
                <a:latin typeface="Titillium Web"/>
                <a:ea typeface="Titillium Web"/>
                <a:cs typeface="Titillium Web"/>
                <a:sym typeface="Titillium Web"/>
              </a:rPr>
              <a:t> the variable [</a:t>
            </a:r>
            <a:r>
              <a:rPr b="1" lang="en" sz="1100">
                <a:latin typeface="Titillium Web"/>
                <a:ea typeface="Titillium Web"/>
                <a:cs typeface="Titillium Web"/>
                <a:sym typeface="Titillium Web"/>
              </a:rPr>
              <a:t>pol</a:t>
            </a:r>
            <a:r>
              <a:rPr lang="en" sz="1100">
                <a:latin typeface="Titillium Web"/>
                <a:ea typeface="Titillium Web"/>
                <a:cs typeface="Titillium Web"/>
                <a:sym typeface="Titillium Web"/>
              </a:rPr>
              <a:t>] to select the original variable for political ideology from the entire list of variables using the little arrow</a:t>
            </a:r>
            <a:endParaRPr b="1" sz="1100">
              <a:latin typeface="Titillium Web"/>
              <a:ea typeface="Titillium Web"/>
              <a:cs typeface="Titillium Web"/>
              <a:sym typeface="Titillium Web"/>
            </a:endParaRPr>
          </a:p>
          <a:p>
            <a:pPr indent="0" lvl="0" marL="914400" rtl="0" algn="l">
              <a:lnSpc>
                <a:spcPct val="107916"/>
              </a:lnSpc>
              <a:spcBef>
                <a:spcPts val="800"/>
              </a:spcBef>
              <a:spcAft>
                <a:spcPts val="800"/>
              </a:spcAft>
              <a:buNone/>
            </a:pPr>
            <a:r>
              <a:t/>
            </a:r>
            <a:endParaRPr b="1" sz="800">
              <a:latin typeface="Titillium Web"/>
              <a:ea typeface="Titillium Web"/>
              <a:cs typeface="Titillium Web"/>
              <a:sym typeface="Titillium Web"/>
            </a:endParaRPr>
          </a:p>
        </p:txBody>
      </p:sp>
      <p:pic>
        <p:nvPicPr>
          <p:cNvPr id="4025" name="Google Shape;4025;p45"/>
          <p:cNvPicPr preferRelativeResize="0"/>
          <p:nvPr/>
        </p:nvPicPr>
        <p:blipFill rotWithShape="1">
          <a:blip r:embed="rId3">
            <a:alphaModFix/>
          </a:blip>
          <a:srcRect b="41438" l="0" r="14806" t="0"/>
          <a:stretch/>
        </p:blipFill>
        <p:spPr>
          <a:xfrm>
            <a:off x="311700" y="2640150"/>
            <a:ext cx="4963675" cy="2110700"/>
          </a:xfrm>
          <a:prstGeom prst="rect">
            <a:avLst/>
          </a:prstGeom>
          <a:noFill/>
          <a:ln>
            <a:noFill/>
          </a:ln>
        </p:spPr>
      </p:pic>
      <p:pic>
        <p:nvPicPr>
          <p:cNvPr id="4026" name="Google Shape;4026;p45"/>
          <p:cNvPicPr preferRelativeResize="0"/>
          <p:nvPr/>
        </p:nvPicPr>
        <p:blipFill rotWithShape="1">
          <a:blip r:embed="rId4">
            <a:alphaModFix/>
          </a:blip>
          <a:srcRect b="17301" l="6075" r="32620" t="30347"/>
          <a:stretch/>
        </p:blipFill>
        <p:spPr>
          <a:xfrm>
            <a:off x="5461450" y="2705450"/>
            <a:ext cx="3370850" cy="19801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0" name="Shape 4030"/>
        <p:cNvGrpSpPr/>
        <p:nvPr/>
      </p:nvGrpSpPr>
      <p:grpSpPr>
        <a:xfrm>
          <a:off x="0" y="0"/>
          <a:ext cx="0" cy="0"/>
          <a:chOff x="0" y="0"/>
          <a:chExt cx="0" cy="0"/>
        </a:xfrm>
      </p:grpSpPr>
      <p:sp>
        <p:nvSpPr>
          <p:cNvPr id="4031" name="Google Shape;4031;p46"/>
          <p:cNvSpPr txBox="1"/>
          <p:nvPr>
            <p:ph type="title"/>
          </p:nvPr>
        </p:nvSpPr>
        <p:spPr>
          <a:xfrm>
            <a:off x="742200" y="1109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Recode</a:t>
            </a:r>
            <a:endParaRPr/>
          </a:p>
          <a:p>
            <a:pPr indent="0" lvl="0" marL="0" rtl="0" algn="l">
              <a:spcBef>
                <a:spcPts val="0"/>
              </a:spcBef>
              <a:spcAft>
                <a:spcPts val="0"/>
              </a:spcAft>
              <a:buNone/>
            </a:pPr>
            <a:r>
              <a:t/>
            </a:r>
            <a:endParaRPr/>
          </a:p>
        </p:txBody>
      </p:sp>
      <p:sp>
        <p:nvSpPr>
          <p:cNvPr id="4032" name="Google Shape;4032;p46"/>
          <p:cNvSpPr txBox="1"/>
          <p:nvPr/>
        </p:nvSpPr>
        <p:spPr>
          <a:xfrm>
            <a:off x="5110875" y="2002813"/>
            <a:ext cx="2667300" cy="17091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200">
                <a:latin typeface="Titillium Web"/>
                <a:ea typeface="Titillium Web"/>
                <a:cs typeface="Titillium Web"/>
                <a:sym typeface="Titillium Web"/>
              </a:rPr>
              <a:t>3.</a:t>
            </a:r>
            <a:r>
              <a:rPr lang="en" sz="1200">
                <a:latin typeface="Titillium Web"/>
                <a:ea typeface="Titillium Web"/>
                <a:cs typeface="Titillium Web"/>
                <a:sym typeface="Titillium Web"/>
              </a:rPr>
              <a:t> To give the new variable a new name and a new label: </a:t>
            </a:r>
            <a:r>
              <a:rPr b="1" lang="en" sz="1200">
                <a:latin typeface="Titillium Web"/>
                <a:ea typeface="Titillium Web"/>
                <a:cs typeface="Titillium Web"/>
                <a:sym typeface="Titillium Web"/>
              </a:rPr>
              <a:t>Type in </a:t>
            </a:r>
            <a:r>
              <a:rPr lang="en" sz="1200">
                <a:latin typeface="Titillium Web"/>
                <a:ea typeface="Titillium Web"/>
                <a:cs typeface="Titillium Web"/>
                <a:sym typeface="Titillium Web"/>
              </a:rPr>
              <a:t>“pol_recode” and “Recoded Political Ideology” shown on the screenshot and </a:t>
            </a:r>
            <a:r>
              <a:rPr b="1" lang="en" sz="1200">
                <a:latin typeface="Titillium Web"/>
                <a:ea typeface="Titillium Web"/>
                <a:cs typeface="Titillium Web"/>
                <a:sym typeface="Titillium Web"/>
              </a:rPr>
              <a:t>Click</a:t>
            </a:r>
            <a:r>
              <a:rPr lang="en" sz="1200">
                <a:latin typeface="Titillium Web"/>
                <a:ea typeface="Titillium Web"/>
                <a:cs typeface="Titillium Web"/>
                <a:sym typeface="Titillium Web"/>
              </a:rPr>
              <a:t> ‘</a:t>
            </a:r>
            <a:r>
              <a:rPr b="1" lang="en" sz="1200">
                <a:latin typeface="Titillium Web"/>
                <a:ea typeface="Titillium Web"/>
                <a:cs typeface="Titillium Web"/>
                <a:sym typeface="Titillium Web"/>
              </a:rPr>
              <a:t>Change’</a:t>
            </a:r>
            <a:endParaRPr b="1"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4. </a:t>
            </a:r>
            <a:r>
              <a:rPr lang="en" sz="1200">
                <a:latin typeface="Titillium Web"/>
                <a:ea typeface="Titillium Web"/>
                <a:cs typeface="Titillium Web"/>
                <a:sym typeface="Titillium Web"/>
              </a:rPr>
              <a:t>Click on</a:t>
            </a:r>
            <a:r>
              <a:rPr b="1" lang="en" sz="1200">
                <a:latin typeface="Titillium Web"/>
                <a:ea typeface="Titillium Web"/>
                <a:cs typeface="Titillium Web"/>
                <a:sym typeface="Titillium Web"/>
              </a:rPr>
              <a:t> ‘Old and New Values’</a:t>
            </a:r>
            <a:endParaRPr b="1" sz="1200">
              <a:latin typeface="Titillium Web"/>
              <a:ea typeface="Titillium Web"/>
              <a:cs typeface="Titillium Web"/>
              <a:sym typeface="Titillium Web"/>
            </a:endParaRPr>
          </a:p>
          <a:p>
            <a:pPr indent="0" lvl="0" marL="914400" rtl="0" algn="l">
              <a:lnSpc>
                <a:spcPct val="107916"/>
              </a:lnSpc>
              <a:spcBef>
                <a:spcPts val="800"/>
              </a:spcBef>
              <a:spcAft>
                <a:spcPts val="800"/>
              </a:spcAft>
              <a:buNone/>
            </a:pPr>
            <a:r>
              <a:t/>
            </a:r>
            <a:endParaRPr sz="800">
              <a:latin typeface="Titillium Web"/>
              <a:ea typeface="Titillium Web"/>
              <a:cs typeface="Titillium Web"/>
              <a:sym typeface="Titillium Web"/>
            </a:endParaRPr>
          </a:p>
        </p:txBody>
      </p:sp>
      <p:pic>
        <p:nvPicPr>
          <p:cNvPr id="4033" name="Google Shape;4033;p46"/>
          <p:cNvPicPr preferRelativeResize="0"/>
          <p:nvPr/>
        </p:nvPicPr>
        <p:blipFill rotWithShape="1">
          <a:blip r:embed="rId3">
            <a:alphaModFix/>
          </a:blip>
          <a:srcRect b="17081" l="6209" r="8727" t="29789"/>
          <a:stretch/>
        </p:blipFill>
        <p:spPr>
          <a:xfrm>
            <a:off x="552362" y="2002826"/>
            <a:ext cx="4451877" cy="179046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7" name="Shape 4037"/>
        <p:cNvGrpSpPr/>
        <p:nvPr/>
      </p:nvGrpSpPr>
      <p:grpSpPr>
        <a:xfrm>
          <a:off x="0" y="0"/>
          <a:ext cx="0" cy="0"/>
          <a:chOff x="0" y="0"/>
          <a:chExt cx="0" cy="0"/>
        </a:xfrm>
      </p:grpSpPr>
      <p:sp>
        <p:nvSpPr>
          <p:cNvPr id="4038" name="Google Shape;4038;p47"/>
          <p:cNvSpPr txBox="1"/>
          <p:nvPr>
            <p:ph type="title"/>
          </p:nvPr>
        </p:nvSpPr>
        <p:spPr>
          <a:xfrm>
            <a:off x="742200" y="1109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Recode</a:t>
            </a:r>
            <a:endParaRPr/>
          </a:p>
          <a:p>
            <a:pPr indent="0" lvl="0" marL="0" rtl="0" algn="l">
              <a:spcBef>
                <a:spcPts val="0"/>
              </a:spcBef>
              <a:spcAft>
                <a:spcPts val="0"/>
              </a:spcAft>
              <a:buNone/>
            </a:pPr>
            <a:r>
              <a:t/>
            </a:r>
            <a:endParaRPr/>
          </a:p>
        </p:txBody>
      </p:sp>
      <p:sp>
        <p:nvSpPr>
          <p:cNvPr id="4039" name="Google Shape;4039;p47"/>
          <p:cNvSpPr txBox="1"/>
          <p:nvPr/>
        </p:nvSpPr>
        <p:spPr>
          <a:xfrm>
            <a:off x="6048075" y="2264375"/>
            <a:ext cx="1973400" cy="1959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100">
                <a:latin typeface="Titillium Web"/>
                <a:ea typeface="Titillium Web"/>
                <a:cs typeface="Titillium Web"/>
                <a:sym typeface="Titillium Web"/>
              </a:rPr>
              <a:t>3.</a:t>
            </a:r>
            <a:r>
              <a:rPr lang="en" sz="1100">
                <a:latin typeface="Titillium Web"/>
                <a:ea typeface="Titillium Web"/>
                <a:cs typeface="Titillium Web"/>
                <a:sym typeface="Titillium Web"/>
              </a:rPr>
              <a:t> To give the new variable a new name and a new label: </a:t>
            </a:r>
            <a:r>
              <a:rPr b="1" lang="en" sz="1100">
                <a:latin typeface="Titillium Web"/>
                <a:ea typeface="Titillium Web"/>
                <a:cs typeface="Titillium Web"/>
                <a:sym typeface="Titillium Web"/>
              </a:rPr>
              <a:t>Type in </a:t>
            </a:r>
            <a:r>
              <a:rPr lang="en" sz="1100">
                <a:latin typeface="Titillium Web"/>
                <a:ea typeface="Titillium Web"/>
                <a:cs typeface="Titillium Web"/>
                <a:sym typeface="Titillium Web"/>
              </a:rPr>
              <a:t>“pol_recode” and “Recoded Political Ideology” shown on the screenshot and </a:t>
            </a:r>
            <a:r>
              <a:rPr b="1" lang="en" sz="1100">
                <a:latin typeface="Titillium Web"/>
                <a:ea typeface="Titillium Web"/>
                <a:cs typeface="Titillium Web"/>
                <a:sym typeface="Titillium Web"/>
              </a:rPr>
              <a:t>Click</a:t>
            </a:r>
            <a:r>
              <a:rPr lang="en" sz="1100">
                <a:latin typeface="Titillium Web"/>
                <a:ea typeface="Titillium Web"/>
                <a:cs typeface="Titillium Web"/>
                <a:sym typeface="Titillium Web"/>
              </a:rPr>
              <a:t> ‘</a:t>
            </a:r>
            <a:r>
              <a:rPr b="1" lang="en" sz="1100">
                <a:latin typeface="Titillium Web"/>
                <a:ea typeface="Titillium Web"/>
                <a:cs typeface="Titillium Web"/>
                <a:sym typeface="Titillium Web"/>
              </a:rPr>
              <a:t>Change’</a:t>
            </a:r>
            <a:endParaRPr b="1" sz="11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100">
                <a:latin typeface="Titillium Web"/>
                <a:ea typeface="Titillium Web"/>
                <a:cs typeface="Titillium Web"/>
                <a:sym typeface="Titillium Web"/>
              </a:rPr>
              <a:t>4. </a:t>
            </a:r>
            <a:r>
              <a:rPr lang="en" sz="1100">
                <a:latin typeface="Titillium Web"/>
                <a:ea typeface="Titillium Web"/>
                <a:cs typeface="Titillium Web"/>
                <a:sym typeface="Titillium Web"/>
              </a:rPr>
              <a:t>Click on</a:t>
            </a:r>
            <a:r>
              <a:rPr b="1" lang="en" sz="1100">
                <a:latin typeface="Titillium Web"/>
                <a:ea typeface="Titillium Web"/>
                <a:cs typeface="Titillium Web"/>
                <a:sym typeface="Titillium Web"/>
              </a:rPr>
              <a:t> ‘Old and New Values’</a:t>
            </a:r>
            <a:endParaRPr b="1" sz="1100">
              <a:latin typeface="Titillium Web"/>
              <a:ea typeface="Titillium Web"/>
              <a:cs typeface="Titillium Web"/>
              <a:sym typeface="Titillium Web"/>
            </a:endParaRPr>
          </a:p>
          <a:p>
            <a:pPr indent="0" lvl="0" marL="914400" rtl="0" algn="l">
              <a:lnSpc>
                <a:spcPct val="107916"/>
              </a:lnSpc>
              <a:spcBef>
                <a:spcPts val="800"/>
              </a:spcBef>
              <a:spcAft>
                <a:spcPts val="800"/>
              </a:spcAft>
              <a:buNone/>
            </a:pPr>
            <a:r>
              <a:t/>
            </a:r>
            <a:endParaRPr sz="700">
              <a:latin typeface="Titillium Web"/>
              <a:ea typeface="Titillium Web"/>
              <a:cs typeface="Titillium Web"/>
              <a:sym typeface="Titillium Web"/>
            </a:endParaRPr>
          </a:p>
        </p:txBody>
      </p:sp>
      <p:pic>
        <p:nvPicPr>
          <p:cNvPr id="4040" name="Google Shape;4040;p47"/>
          <p:cNvPicPr preferRelativeResize="0"/>
          <p:nvPr/>
        </p:nvPicPr>
        <p:blipFill rotWithShape="1">
          <a:blip r:embed="rId3">
            <a:alphaModFix/>
          </a:blip>
          <a:srcRect b="10373" l="6812" r="6846" t="24133"/>
          <a:stretch/>
        </p:blipFill>
        <p:spPr>
          <a:xfrm>
            <a:off x="415475" y="2264375"/>
            <a:ext cx="5499700" cy="2502050"/>
          </a:xfrm>
          <a:prstGeom prst="rect">
            <a:avLst/>
          </a:prstGeom>
          <a:noFill/>
          <a:ln>
            <a:noFill/>
          </a:ln>
        </p:spPr>
      </p:pic>
      <p:sp>
        <p:nvSpPr>
          <p:cNvPr id="4041" name="Google Shape;4041;p47"/>
          <p:cNvSpPr txBox="1"/>
          <p:nvPr/>
        </p:nvSpPr>
        <p:spPr>
          <a:xfrm>
            <a:off x="415475" y="1539725"/>
            <a:ext cx="6703200" cy="5367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None/>
            </a:pPr>
            <a:r>
              <a:rPr lang="en" sz="1100">
                <a:latin typeface="Titillium Web"/>
                <a:ea typeface="Titillium Web"/>
                <a:cs typeface="Titillium Web"/>
                <a:sym typeface="Titillium Web"/>
              </a:rPr>
              <a:t>Step 4 brings up the dialog box in which we could proceed to tell SPSS </a:t>
            </a:r>
            <a:r>
              <a:rPr b="1" lang="en" sz="1100">
                <a:latin typeface="Titillium Web"/>
                <a:ea typeface="Titillium Web"/>
                <a:cs typeface="Titillium Web"/>
                <a:sym typeface="Titillium Web"/>
              </a:rPr>
              <a:t>how to handle value from the original variable in the formation of the newly recoded variables</a:t>
            </a:r>
            <a:r>
              <a:rPr lang="en" sz="1100">
                <a:latin typeface="Titillium Web"/>
                <a:ea typeface="Titillium Web"/>
                <a:cs typeface="Titillium Web"/>
                <a:sym typeface="Titillium Web"/>
              </a:rPr>
              <a:t>.</a:t>
            </a:r>
            <a:endParaRPr sz="1000">
              <a:latin typeface="Titillium Web"/>
              <a:ea typeface="Titillium Web"/>
              <a:cs typeface="Titillium Web"/>
              <a:sym typeface="Titillium Web"/>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5" name="Shape 4045"/>
        <p:cNvGrpSpPr/>
        <p:nvPr/>
      </p:nvGrpSpPr>
      <p:grpSpPr>
        <a:xfrm>
          <a:off x="0" y="0"/>
          <a:ext cx="0" cy="0"/>
          <a:chOff x="0" y="0"/>
          <a:chExt cx="0" cy="0"/>
        </a:xfrm>
      </p:grpSpPr>
      <p:sp>
        <p:nvSpPr>
          <p:cNvPr id="4046" name="Google Shape;4046;p48"/>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Recode</a:t>
            </a:r>
            <a:endParaRPr/>
          </a:p>
          <a:p>
            <a:pPr indent="0" lvl="0" marL="0" rtl="0" algn="l">
              <a:spcBef>
                <a:spcPts val="0"/>
              </a:spcBef>
              <a:spcAft>
                <a:spcPts val="0"/>
              </a:spcAft>
              <a:buNone/>
            </a:pPr>
            <a:r>
              <a:t/>
            </a:r>
            <a:endParaRPr/>
          </a:p>
        </p:txBody>
      </p:sp>
      <p:sp>
        <p:nvSpPr>
          <p:cNvPr id="4047" name="Google Shape;4047;p48"/>
          <p:cNvSpPr txBox="1"/>
          <p:nvPr/>
        </p:nvSpPr>
        <p:spPr>
          <a:xfrm>
            <a:off x="5907875" y="1452650"/>
            <a:ext cx="1973400" cy="23250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100">
                <a:latin typeface="Titillium Web"/>
                <a:ea typeface="Titillium Web"/>
                <a:cs typeface="Titillium Web"/>
                <a:sym typeface="Titillium Web"/>
              </a:rPr>
              <a:t>6.</a:t>
            </a:r>
            <a:r>
              <a:rPr lang="en" sz="1100">
                <a:latin typeface="Titillium Web"/>
                <a:ea typeface="Titillium Web"/>
                <a:cs typeface="Titillium Web"/>
                <a:sym typeface="Titillium Web"/>
              </a:rPr>
              <a:t> Follow the operation of Step 5 in last slide, </a:t>
            </a:r>
            <a:r>
              <a:rPr b="1" lang="en" sz="1100">
                <a:latin typeface="Titillium Web"/>
                <a:ea typeface="Titillium Web"/>
                <a:cs typeface="Titillium Web"/>
                <a:sym typeface="Titillium Web"/>
              </a:rPr>
              <a:t>assign the rest original </a:t>
            </a:r>
            <a:r>
              <a:rPr lang="en" sz="1100">
                <a:latin typeface="Titillium Web"/>
                <a:ea typeface="Titillium Web"/>
                <a:cs typeface="Titillium Web"/>
                <a:sym typeface="Titillium Web"/>
              </a:rPr>
              <a:t>values (2-7) to new values (1-3) shown on the screenshot</a:t>
            </a:r>
            <a:endParaRPr sz="11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100">
                <a:latin typeface="Titillium Web"/>
                <a:ea typeface="Titillium Web"/>
                <a:cs typeface="Titillium Web"/>
                <a:sym typeface="Titillium Web"/>
              </a:rPr>
              <a:t>7.</a:t>
            </a:r>
            <a:r>
              <a:rPr lang="en" sz="1100">
                <a:latin typeface="Titillium Web"/>
                <a:ea typeface="Titillium Web"/>
                <a:cs typeface="Titillium Web"/>
                <a:sym typeface="Titillium Web"/>
              </a:rPr>
              <a:t> If there were any missing values, </a:t>
            </a:r>
            <a:r>
              <a:rPr b="1" lang="en" sz="1100">
                <a:latin typeface="Titillium Web"/>
                <a:ea typeface="Titillium Web"/>
                <a:cs typeface="Titillium Web"/>
                <a:sym typeface="Titillium Web"/>
              </a:rPr>
              <a:t>select ‘System-missing’</a:t>
            </a:r>
            <a:r>
              <a:rPr lang="en" sz="1100">
                <a:latin typeface="Titillium Web"/>
                <a:ea typeface="Titillium Web"/>
                <a:cs typeface="Titillium Web"/>
                <a:sym typeface="Titillium Web"/>
              </a:rPr>
              <a:t> in both Old Value and New Value, </a:t>
            </a:r>
            <a:r>
              <a:rPr b="1" lang="en" sz="1100">
                <a:latin typeface="Titillium Web"/>
                <a:ea typeface="Titillium Web"/>
                <a:cs typeface="Titillium Web"/>
                <a:sym typeface="Titillium Web"/>
              </a:rPr>
              <a:t>Click</a:t>
            </a:r>
            <a:r>
              <a:rPr lang="en" sz="1100">
                <a:latin typeface="Titillium Web"/>
                <a:ea typeface="Titillium Web"/>
                <a:cs typeface="Titillium Web"/>
                <a:sym typeface="Titillium Web"/>
              </a:rPr>
              <a:t> on ‘</a:t>
            </a:r>
            <a:r>
              <a:rPr b="1" lang="en" sz="1100">
                <a:latin typeface="Titillium Web"/>
                <a:ea typeface="Titillium Web"/>
                <a:cs typeface="Titillium Web"/>
                <a:sym typeface="Titillium Web"/>
              </a:rPr>
              <a:t>Add</a:t>
            </a:r>
            <a:r>
              <a:rPr lang="en" sz="1100">
                <a:latin typeface="Titillium Web"/>
                <a:ea typeface="Titillium Web"/>
                <a:cs typeface="Titillium Web"/>
                <a:sym typeface="Titillium Web"/>
              </a:rPr>
              <a:t>’ and hit on ‘</a:t>
            </a:r>
            <a:r>
              <a:rPr b="1" lang="en" sz="1100">
                <a:latin typeface="Titillium Web"/>
                <a:ea typeface="Titillium Web"/>
                <a:cs typeface="Titillium Web"/>
                <a:sym typeface="Titillium Web"/>
              </a:rPr>
              <a:t>Continue’</a:t>
            </a:r>
            <a:endParaRPr b="1" sz="1100">
              <a:latin typeface="Titillium Web"/>
              <a:ea typeface="Titillium Web"/>
              <a:cs typeface="Titillium Web"/>
              <a:sym typeface="Titillium Web"/>
            </a:endParaRPr>
          </a:p>
          <a:p>
            <a:pPr indent="0" lvl="0" marL="914400" rtl="0" algn="l">
              <a:lnSpc>
                <a:spcPct val="107916"/>
              </a:lnSpc>
              <a:spcBef>
                <a:spcPts val="800"/>
              </a:spcBef>
              <a:spcAft>
                <a:spcPts val="800"/>
              </a:spcAft>
              <a:buNone/>
            </a:pPr>
            <a:r>
              <a:t/>
            </a:r>
            <a:endParaRPr b="1" sz="700">
              <a:latin typeface="Titillium Web"/>
              <a:ea typeface="Titillium Web"/>
              <a:cs typeface="Titillium Web"/>
              <a:sym typeface="Titillium Web"/>
            </a:endParaRPr>
          </a:p>
        </p:txBody>
      </p:sp>
      <p:pic>
        <p:nvPicPr>
          <p:cNvPr id="4048" name="Google Shape;4048;p48"/>
          <p:cNvPicPr preferRelativeResize="0"/>
          <p:nvPr/>
        </p:nvPicPr>
        <p:blipFill rotWithShape="1">
          <a:blip r:embed="rId3">
            <a:alphaModFix/>
          </a:blip>
          <a:srcRect b="2545" l="7057" r="2812" t="23231"/>
          <a:stretch/>
        </p:blipFill>
        <p:spPr>
          <a:xfrm>
            <a:off x="391375" y="1452650"/>
            <a:ext cx="5356950" cy="2644050"/>
          </a:xfrm>
          <a:prstGeom prst="rect">
            <a:avLst/>
          </a:prstGeom>
          <a:noFill/>
          <a:ln>
            <a:noFill/>
          </a:ln>
        </p:spPr>
      </p:pic>
      <p:sp>
        <p:nvSpPr>
          <p:cNvPr id="4049" name="Google Shape;4049;p48"/>
          <p:cNvSpPr txBox="1"/>
          <p:nvPr/>
        </p:nvSpPr>
        <p:spPr>
          <a:xfrm>
            <a:off x="391375" y="4270150"/>
            <a:ext cx="7047300" cy="3849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None/>
            </a:pPr>
            <a:r>
              <a:rPr lang="en" sz="1300">
                <a:latin typeface="Titillium Web"/>
                <a:ea typeface="Titillium Web"/>
                <a:cs typeface="Titillium Web"/>
                <a:sym typeface="Titillium Web"/>
              </a:rPr>
              <a:t>Notice: If you assign the value wrongly accidentally, highlight the value and then click remove. </a:t>
            </a:r>
            <a:endParaRPr sz="1200">
              <a:latin typeface="Titillium Web"/>
              <a:ea typeface="Titillium Web"/>
              <a:cs typeface="Titillium Web"/>
              <a:sym typeface="Titillium Web"/>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3" name="Shape 4053"/>
        <p:cNvGrpSpPr/>
        <p:nvPr/>
      </p:nvGrpSpPr>
      <p:grpSpPr>
        <a:xfrm>
          <a:off x="0" y="0"/>
          <a:ext cx="0" cy="0"/>
          <a:chOff x="0" y="0"/>
          <a:chExt cx="0" cy="0"/>
        </a:xfrm>
      </p:grpSpPr>
      <p:sp>
        <p:nvSpPr>
          <p:cNvPr id="4054" name="Google Shape;4054;p49"/>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Recode</a:t>
            </a:r>
            <a:endParaRPr/>
          </a:p>
          <a:p>
            <a:pPr indent="0" lvl="0" marL="0" rtl="0" algn="l">
              <a:spcBef>
                <a:spcPts val="0"/>
              </a:spcBef>
              <a:spcAft>
                <a:spcPts val="0"/>
              </a:spcAft>
              <a:buNone/>
            </a:pPr>
            <a:r>
              <a:t/>
            </a:r>
            <a:endParaRPr/>
          </a:p>
        </p:txBody>
      </p:sp>
      <p:sp>
        <p:nvSpPr>
          <p:cNvPr id="4055" name="Google Shape;4055;p49"/>
          <p:cNvSpPr txBox="1"/>
          <p:nvPr/>
        </p:nvSpPr>
        <p:spPr>
          <a:xfrm>
            <a:off x="5974300" y="1434600"/>
            <a:ext cx="1973400" cy="2274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a:latin typeface="Titillium Web"/>
                <a:ea typeface="Titillium Web"/>
                <a:cs typeface="Titillium Web"/>
                <a:sym typeface="Titillium Web"/>
              </a:rPr>
              <a:t>8.</a:t>
            </a:r>
            <a:r>
              <a:rPr lang="en">
                <a:latin typeface="Titillium Web"/>
                <a:ea typeface="Titillium Web"/>
                <a:cs typeface="Titillium Web"/>
                <a:sym typeface="Titillium Web"/>
              </a:rPr>
              <a:t> </a:t>
            </a:r>
            <a:r>
              <a:rPr b="1" lang="en">
                <a:latin typeface="Titillium Web"/>
                <a:ea typeface="Titillium Web"/>
                <a:cs typeface="Titillium Web"/>
                <a:sym typeface="Titillium Web"/>
              </a:rPr>
              <a:t>Click ‘OK’</a:t>
            </a:r>
            <a:r>
              <a:rPr lang="en">
                <a:latin typeface="Titillium Web"/>
                <a:ea typeface="Titillium Web"/>
                <a:cs typeface="Titillium Web"/>
                <a:sym typeface="Titillium Web"/>
              </a:rPr>
              <a:t> to Continue</a:t>
            </a:r>
            <a:endParaRPr>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a:latin typeface="Titillium Web"/>
                <a:ea typeface="Titillium Web"/>
                <a:cs typeface="Titillium Web"/>
                <a:sym typeface="Titillium Web"/>
              </a:rPr>
              <a:t>In this step, we finish creating the new variable – Political Ideology Recoded. </a:t>
            </a:r>
            <a:endParaRPr>
              <a:latin typeface="Titillium Web"/>
              <a:ea typeface="Titillium Web"/>
              <a:cs typeface="Titillium Web"/>
              <a:sym typeface="Titillium Web"/>
            </a:endParaRPr>
          </a:p>
          <a:p>
            <a:pPr indent="0" lvl="0" marL="914400" rtl="0" algn="l">
              <a:lnSpc>
                <a:spcPct val="107916"/>
              </a:lnSpc>
              <a:spcBef>
                <a:spcPts val="800"/>
              </a:spcBef>
              <a:spcAft>
                <a:spcPts val="800"/>
              </a:spcAft>
              <a:buNone/>
            </a:pPr>
            <a:r>
              <a:t/>
            </a:r>
            <a:endParaRPr b="1" sz="1000">
              <a:latin typeface="Titillium Web"/>
              <a:ea typeface="Titillium Web"/>
              <a:cs typeface="Titillium Web"/>
              <a:sym typeface="Titillium Web"/>
            </a:endParaRPr>
          </a:p>
        </p:txBody>
      </p:sp>
      <p:pic>
        <p:nvPicPr>
          <p:cNvPr id="4056" name="Google Shape;4056;p49"/>
          <p:cNvPicPr preferRelativeResize="0"/>
          <p:nvPr/>
        </p:nvPicPr>
        <p:blipFill rotWithShape="1">
          <a:blip r:embed="rId3">
            <a:alphaModFix/>
          </a:blip>
          <a:srcRect b="4915" l="0" r="0" t="0"/>
          <a:stretch/>
        </p:blipFill>
        <p:spPr>
          <a:xfrm>
            <a:off x="293800" y="1452650"/>
            <a:ext cx="5614075" cy="34164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0" name="Shape 4060"/>
        <p:cNvGrpSpPr/>
        <p:nvPr/>
      </p:nvGrpSpPr>
      <p:grpSpPr>
        <a:xfrm>
          <a:off x="0" y="0"/>
          <a:ext cx="0" cy="0"/>
          <a:chOff x="0" y="0"/>
          <a:chExt cx="0" cy="0"/>
        </a:xfrm>
      </p:grpSpPr>
      <p:sp>
        <p:nvSpPr>
          <p:cNvPr id="4061" name="Google Shape;4061;p50"/>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Recode</a:t>
            </a:r>
            <a:endParaRPr/>
          </a:p>
          <a:p>
            <a:pPr indent="0" lvl="0" marL="0" rtl="0" algn="l">
              <a:spcBef>
                <a:spcPts val="0"/>
              </a:spcBef>
              <a:spcAft>
                <a:spcPts val="0"/>
              </a:spcAft>
              <a:buNone/>
            </a:pPr>
            <a:r>
              <a:t/>
            </a:r>
            <a:endParaRPr/>
          </a:p>
        </p:txBody>
      </p:sp>
      <p:sp>
        <p:nvSpPr>
          <p:cNvPr id="4062" name="Google Shape;4062;p50"/>
          <p:cNvSpPr txBox="1"/>
          <p:nvPr/>
        </p:nvSpPr>
        <p:spPr>
          <a:xfrm>
            <a:off x="5748675" y="1449350"/>
            <a:ext cx="2213700" cy="2561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1000"/>
              </a:spcBef>
              <a:spcAft>
                <a:spcPts val="0"/>
              </a:spcAft>
              <a:buNone/>
            </a:pPr>
            <a:r>
              <a:rPr b="1" lang="en" sz="1100">
                <a:latin typeface="Titillium Web"/>
                <a:ea typeface="Titillium Web"/>
                <a:cs typeface="Titillium Web"/>
                <a:sym typeface="Titillium Web"/>
              </a:rPr>
              <a:t>9. Click the “...” </a:t>
            </a:r>
            <a:r>
              <a:rPr lang="en" sz="1100">
                <a:latin typeface="Titillium Web"/>
                <a:ea typeface="Titillium Web"/>
                <a:cs typeface="Titillium Web"/>
                <a:sym typeface="Titillium Web"/>
              </a:rPr>
              <a:t>of the value of [</a:t>
            </a:r>
            <a:r>
              <a:rPr b="1" lang="en" sz="1100">
                <a:latin typeface="Titillium Web"/>
                <a:ea typeface="Titillium Web"/>
                <a:cs typeface="Titillium Web"/>
                <a:sym typeface="Titillium Web"/>
              </a:rPr>
              <a:t>pol_recode</a:t>
            </a:r>
            <a:r>
              <a:rPr lang="en" sz="1100">
                <a:latin typeface="Titillium Web"/>
                <a:ea typeface="Titillium Web"/>
                <a:cs typeface="Titillium Web"/>
                <a:sym typeface="Titillium Web"/>
              </a:rPr>
              <a:t>] in </a:t>
            </a:r>
            <a:r>
              <a:rPr b="1" lang="en" sz="1100">
                <a:latin typeface="Titillium Web"/>
                <a:ea typeface="Titillium Web"/>
                <a:cs typeface="Titillium Web"/>
                <a:sym typeface="Titillium Web"/>
              </a:rPr>
              <a:t>Variable View</a:t>
            </a:r>
            <a:r>
              <a:rPr lang="en" sz="1100">
                <a:latin typeface="Titillium Web"/>
                <a:ea typeface="Titillium Web"/>
                <a:cs typeface="Titillium Web"/>
                <a:sym typeface="Titillium Web"/>
              </a:rPr>
              <a:t> to bring up the box to enter labels for new value </a:t>
            </a:r>
            <a:endParaRPr sz="1100">
              <a:latin typeface="Titillium Web"/>
              <a:ea typeface="Titillium Web"/>
              <a:cs typeface="Titillium Web"/>
              <a:sym typeface="Titillium Web"/>
            </a:endParaRPr>
          </a:p>
          <a:p>
            <a:pPr indent="0" lvl="0" marL="0" rtl="0" algn="l">
              <a:lnSpc>
                <a:spcPct val="107916"/>
              </a:lnSpc>
              <a:spcBef>
                <a:spcPts val="1000"/>
              </a:spcBef>
              <a:spcAft>
                <a:spcPts val="0"/>
              </a:spcAft>
              <a:buNone/>
            </a:pPr>
            <a:r>
              <a:rPr b="1" lang="en" sz="1100">
                <a:latin typeface="Titillium Web"/>
                <a:ea typeface="Titillium Web"/>
                <a:cs typeface="Titillium Web"/>
                <a:sym typeface="Titillium Web"/>
              </a:rPr>
              <a:t>10.</a:t>
            </a:r>
            <a:r>
              <a:rPr lang="en" sz="1100">
                <a:latin typeface="Titillium Web"/>
                <a:ea typeface="Titillium Web"/>
                <a:cs typeface="Titillium Web"/>
                <a:sym typeface="Titillium Web"/>
              </a:rPr>
              <a:t> </a:t>
            </a:r>
            <a:r>
              <a:rPr b="1" lang="en" sz="1100">
                <a:latin typeface="Titillium Web"/>
                <a:ea typeface="Titillium Web"/>
                <a:cs typeface="Titillium Web"/>
                <a:sym typeface="Titillium Web"/>
              </a:rPr>
              <a:t>Type</a:t>
            </a:r>
            <a:r>
              <a:rPr lang="en" sz="1100">
                <a:latin typeface="Titillium Web"/>
                <a:ea typeface="Titillium Web"/>
                <a:cs typeface="Titillium Web"/>
                <a:sym typeface="Titillium Web"/>
              </a:rPr>
              <a:t> in </a:t>
            </a:r>
            <a:r>
              <a:rPr b="1" lang="en" sz="1100">
                <a:latin typeface="Titillium Web"/>
                <a:ea typeface="Titillium Web"/>
                <a:cs typeface="Titillium Web"/>
                <a:sym typeface="Titillium Web"/>
              </a:rPr>
              <a:t>Values </a:t>
            </a:r>
            <a:r>
              <a:rPr lang="en" sz="1100">
                <a:latin typeface="Titillium Web"/>
                <a:ea typeface="Titillium Web"/>
                <a:cs typeface="Titillium Web"/>
                <a:sym typeface="Titillium Web"/>
              </a:rPr>
              <a:t>and</a:t>
            </a:r>
            <a:r>
              <a:rPr b="1" lang="en" sz="1100">
                <a:latin typeface="Titillium Web"/>
                <a:ea typeface="Titillium Web"/>
                <a:cs typeface="Titillium Web"/>
                <a:sym typeface="Titillium Web"/>
              </a:rPr>
              <a:t> Labels</a:t>
            </a:r>
            <a:r>
              <a:rPr lang="en" sz="1100">
                <a:latin typeface="Titillium Web"/>
                <a:ea typeface="Titillium Web"/>
                <a:cs typeface="Titillium Web"/>
                <a:sym typeface="Titillium Web"/>
              </a:rPr>
              <a:t> as the screenshot and </a:t>
            </a:r>
            <a:r>
              <a:rPr b="1" lang="en" sz="1100">
                <a:latin typeface="Titillium Web"/>
                <a:ea typeface="Titillium Web"/>
                <a:cs typeface="Titillium Web"/>
                <a:sym typeface="Titillium Web"/>
              </a:rPr>
              <a:t>Click</a:t>
            </a:r>
            <a:r>
              <a:rPr lang="en" sz="1100">
                <a:latin typeface="Titillium Web"/>
                <a:ea typeface="Titillium Web"/>
                <a:cs typeface="Titillium Web"/>
                <a:sym typeface="Titillium Web"/>
              </a:rPr>
              <a:t> ‘</a:t>
            </a:r>
            <a:r>
              <a:rPr b="1" lang="en" sz="1100">
                <a:latin typeface="Titillium Web"/>
                <a:ea typeface="Titillium Web"/>
                <a:cs typeface="Titillium Web"/>
                <a:sym typeface="Titillium Web"/>
              </a:rPr>
              <a:t>Add</a:t>
            </a:r>
            <a:r>
              <a:rPr lang="en" sz="1100">
                <a:latin typeface="Titillium Web"/>
                <a:ea typeface="Titillium Web"/>
                <a:cs typeface="Titillium Web"/>
                <a:sym typeface="Titillium Web"/>
              </a:rPr>
              <a:t>’ After, </a:t>
            </a:r>
            <a:r>
              <a:rPr b="1" lang="en" sz="1100">
                <a:latin typeface="Titillium Web"/>
                <a:ea typeface="Titillium Web"/>
                <a:cs typeface="Titillium Web"/>
                <a:sym typeface="Titillium Web"/>
              </a:rPr>
              <a:t>Click ‘OK’</a:t>
            </a:r>
            <a:endParaRPr b="1" sz="1100">
              <a:latin typeface="Titillium Web"/>
              <a:ea typeface="Titillium Web"/>
              <a:cs typeface="Titillium Web"/>
              <a:sym typeface="Titillium Web"/>
            </a:endParaRPr>
          </a:p>
          <a:p>
            <a:pPr indent="0" lvl="0" marL="0" rtl="0" algn="l">
              <a:lnSpc>
                <a:spcPct val="107916"/>
              </a:lnSpc>
              <a:spcBef>
                <a:spcPts val="1000"/>
              </a:spcBef>
              <a:spcAft>
                <a:spcPts val="0"/>
              </a:spcAft>
              <a:buNone/>
            </a:pPr>
            <a:r>
              <a:t/>
            </a:r>
            <a:endParaRPr sz="1100">
              <a:latin typeface="Titillium Web"/>
              <a:ea typeface="Titillium Web"/>
              <a:cs typeface="Titillium Web"/>
              <a:sym typeface="Titillium Web"/>
            </a:endParaRPr>
          </a:p>
          <a:p>
            <a:pPr indent="0" lvl="0" marL="0" rtl="0" algn="l">
              <a:lnSpc>
                <a:spcPct val="115000"/>
              </a:lnSpc>
              <a:spcBef>
                <a:spcPts val="800"/>
              </a:spcBef>
              <a:spcAft>
                <a:spcPts val="0"/>
              </a:spcAft>
              <a:buNone/>
            </a:pPr>
            <a:r>
              <a:t/>
            </a:r>
            <a:endParaRPr>
              <a:solidFill>
                <a:srgbClr val="595959"/>
              </a:solidFill>
              <a:latin typeface="Titillium Web"/>
              <a:ea typeface="Titillium Web"/>
              <a:cs typeface="Titillium Web"/>
              <a:sym typeface="Titillium Web"/>
            </a:endParaRPr>
          </a:p>
          <a:p>
            <a:pPr indent="0" lvl="0" marL="914400" rtl="0" algn="l">
              <a:lnSpc>
                <a:spcPct val="107916"/>
              </a:lnSpc>
              <a:spcBef>
                <a:spcPts val="1200"/>
              </a:spcBef>
              <a:spcAft>
                <a:spcPts val="800"/>
              </a:spcAft>
              <a:buNone/>
            </a:pPr>
            <a:r>
              <a:t/>
            </a:r>
            <a:endParaRPr b="1" sz="1000">
              <a:latin typeface="Titillium Web"/>
              <a:ea typeface="Titillium Web"/>
              <a:cs typeface="Titillium Web"/>
              <a:sym typeface="Titillium Web"/>
            </a:endParaRPr>
          </a:p>
        </p:txBody>
      </p:sp>
      <p:pic>
        <p:nvPicPr>
          <p:cNvPr id="4063" name="Google Shape;4063;p50"/>
          <p:cNvPicPr preferRelativeResize="0"/>
          <p:nvPr/>
        </p:nvPicPr>
        <p:blipFill rotWithShape="1">
          <a:blip r:embed="rId3">
            <a:alphaModFix/>
          </a:blip>
          <a:srcRect b="4354" l="2521" r="1976" t="2003"/>
          <a:stretch/>
        </p:blipFill>
        <p:spPr>
          <a:xfrm>
            <a:off x="311700" y="1292700"/>
            <a:ext cx="5372400" cy="3148800"/>
          </a:xfrm>
          <a:prstGeom prst="rect">
            <a:avLst/>
          </a:prstGeom>
          <a:noFill/>
          <a:ln>
            <a:noFill/>
          </a:ln>
        </p:spPr>
      </p:pic>
      <p:pic>
        <p:nvPicPr>
          <p:cNvPr id="4064" name="Google Shape;4064;p50"/>
          <p:cNvPicPr preferRelativeResize="0"/>
          <p:nvPr/>
        </p:nvPicPr>
        <p:blipFill rotWithShape="1">
          <a:blip r:embed="rId4">
            <a:alphaModFix/>
          </a:blip>
          <a:srcRect b="34761" l="25727" r="26814" t="14670"/>
          <a:stretch/>
        </p:blipFill>
        <p:spPr>
          <a:xfrm>
            <a:off x="5825225" y="3314150"/>
            <a:ext cx="2820725" cy="15943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8" name="Shape 4068"/>
        <p:cNvGrpSpPr/>
        <p:nvPr/>
      </p:nvGrpSpPr>
      <p:grpSpPr>
        <a:xfrm>
          <a:off x="0" y="0"/>
          <a:ext cx="0" cy="0"/>
          <a:chOff x="0" y="0"/>
          <a:chExt cx="0" cy="0"/>
        </a:xfrm>
      </p:grpSpPr>
      <p:sp>
        <p:nvSpPr>
          <p:cNvPr id="4069" name="Google Shape;4069;p51"/>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Recode</a:t>
            </a:r>
            <a:endParaRPr/>
          </a:p>
          <a:p>
            <a:pPr indent="0" lvl="0" marL="0" rtl="0" algn="l">
              <a:spcBef>
                <a:spcPts val="0"/>
              </a:spcBef>
              <a:spcAft>
                <a:spcPts val="0"/>
              </a:spcAft>
              <a:buNone/>
            </a:pPr>
            <a:r>
              <a:t/>
            </a:r>
            <a:endParaRPr/>
          </a:p>
        </p:txBody>
      </p:sp>
      <p:sp>
        <p:nvSpPr>
          <p:cNvPr id="4070" name="Google Shape;4070;p51"/>
          <p:cNvSpPr txBox="1"/>
          <p:nvPr/>
        </p:nvSpPr>
        <p:spPr>
          <a:xfrm>
            <a:off x="4922175" y="1449350"/>
            <a:ext cx="2619900" cy="3258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1000"/>
              </a:spcBef>
              <a:spcAft>
                <a:spcPts val="0"/>
              </a:spcAft>
              <a:buNone/>
            </a:pPr>
            <a:r>
              <a:rPr b="1" lang="en" sz="1200">
                <a:latin typeface="Titillium Web"/>
                <a:ea typeface="Titillium Web"/>
                <a:cs typeface="Titillium Web"/>
                <a:sym typeface="Titillium Web"/>
              </a:rPr>
              <a:t>11. </a:t>
            </a:r>
            <a:r>
              <a:rPr lang="en" sz="1200">
                <a:latin typeface="Titillium Web"/>
                <a:ea typeface="Titillium Web"/>
                <a:cs typeface="Titillium Web"/>
                <a:sym typeface="Titillium Web"/>
              </a:rPr>
              <a:t>It is also a good idea to </a:t>
            </a:r>
            <a:r>
              <a:rPr b="1" lang="en" sz="1200">
                <a:latin typeface="Titillium Web"/>
                <a:ea typeface="Titillium Web"/>
                <a:cs typeface="Titillium Web"/>
                <a:sym typeface="Titillium Web"/>
              </a:rPr>
              <a:t>run a frequency test</a:t>
            </a:r>
            <a:r>
              <a:rPr lang="en" sz="1200">
                <a:latin typeface="Titillium Web"/>
                <a:ea typeface="Titillium Web"/>
                <a:cs typeface="Titillium Web"/>
                <a:sym typeface="Titillium Web"/>
              </a:rPr>
              <a:t> on the newly created variable to make sure it has been formed properly. (Detailed steps could be found at previous section.) Here we select [</a:t>
            </a:r>
            <a:r>
              <a:rPr b="1" lang="en" sz="1200">
                <a:latin typeface="Titillium Web"/>
                <a:ea typeface="Titillium Web"/>
                <a:cs typeface="Titillium Web"/>
                <a:sym typeface="Titillium Web"/>
              </a:rPr>
              <a:t>pol</a:t>
            </a:r>
            <a:r>
              <a:rPr lang="en" sz="1200">
                <a:latin typeface="Titillium Web"/>
                <a:ea typeface="Titillium Web"/>
                <a:cs typeface="Titillium Web"/>
                <a:sym typeface="Titillium Web"/>
              </a:rPr>
              <a:t>] and [</a:t>
            </a:r>
            <a:r>
              <a:rPr b="1" lang="en" sz="1200">
                <a:latin typeface="Titillium Web"/>
                <a:ea typeface="Titillium Web"/>
                <a:cs typeface="Titillium Web"/>
                <a:sym typeface="Titillium Web"/>
              </a:rPr>
              <a:t>pol_recode</a:t>
            </a:r>
            <a:r>
              <a:rPr lang="en" sz="1200">
                <a:latin typeface="Titillium Web"/>
                <a:ea typeface="Titillium Web"/>
                <a:cs typeface="Titillium Web"/>
                <a:sym typeface="Titillium Web"/>
              </a:rPr>
              <a:t>] for comparison. </a:t>
            </a:r>
            <a:endParaRPr sz="1200">
              <a:latin typeface="Titillium Web"/>
              <a:ea typeface="Titillium Web"/>
              <a:cs typeface="Titillium Web"/>
              <a:sym typeface="Titillium Web"/>
            </a:endParaRPr>
          </a:p>
          <a:p>
            <a:pPr indent="0" lvl="0" marL="0" rtl="0" algn="l">
              <a:lnSpc>
                <a:spcPct val="107916"/>
              </a:lnSpc>
              <a:spcBef>
                <a:spcPts val="1000"/>
              </a:spcBef>
              <a:spcAft>
                <a:spcPts val="0"/>
              </a:spcAft>
              <a:buNone/>
            </a:pPr>
            <a:r>
              <a:t/>
            </a:r>
            <a:endParaRPr sz="1200">
              <a:latin typeface="Titillium Web"/>
              <a:ea typeface="Titillium Web"/>
              <a:cs typeface="Titillium Web"/>
              <a:sym typeface="Titillium Web"/>
            </a:endParaRPr>
          </a:p>
          <a:p>
            <a:pPr indent="0" lvl="0" marL="0" rtl="0" algn="l">
              <a:lnSpc>
                <a:spcPct val="107916"/>
              </a:lnSpc>
              <a:spcBef>
                <a:spcPts val="1000"/>
              </a:spcBef>
              <a:spcAft>
                <a:spcPts val="0"/>
              </a:spcAft>
              <a:buNone/>
            </a:pPr>
            <a:r>
              <a:rPr lang="en" sz="1200">
                <a:latin typeface="Titillium Web"/>
                <a:ea typeface="Titillium Web"/>
                <a:cs typeface="Titillium Web"/>
                <a:sym typeface="Titillium Web"/>
              </a:rPr>
              <a:t>The visual shows the frequency tables, illustrating how the data were collapsed from more categories with fewer responses to fewer categories with more responses. </a:t>
            </a:r>
            <a:endParaRPr sz="1200">
              <a:latin typeface="Titillium Web"/>
              <a:ea typeface="Titillium Web"/>
              <a:cs typeface="Titillium Web"/>
              <a:sym typeface="Titillium Web"/>
            </a:endParaRPr>
          </a:p>
          <a:p>
            <a:pPr indent="0" lvl="0" marL="914400" rtl="0" algn="l">
              <a:lnSpc>
                <a:spcPct val="107916"/>
              </a:lnSpc>
              <a:spcBef>
                <a:spcPts val="800"/>
              </a:spcBef>
              <a:spcAft>
                <a:spcPts val="800"/>
              </a:spcAft>
              <a:buNone/>
            </a:pPr>
            <a:r>
              <a:t/>
            </a:r>
            <a:endParaRPr b="1" sz="800">
              <a:latin typeface="Titillium Web"/>
              <a:ea typeface="Titillium Web"/>
              <a:cs typeface="Titillium Web"/>
              <a:sym typeface="Titillium Web"/>
            </a:endParaRPr>
          </a:p>
        </p:txBody>
      </p:sp>
      <p:pic>
        <p:nvPicPr>
          <p:cNvPr id="4071" name="Google Shape;4071;p51"/>
          <p:cNvPicPr preferRelativeResize="0"/>
          <p:nvPr/>
        </p:nvPicPr>
        <p:blipFill>
          <a:blip r:embed="rId3">
            <a:alphaModFix/>
          </a:blip>
          <a:stretch>
            <a:fillRect/>
          </a:stretch>
        </p:blipFill>
        <p:spPr>
          <a:xfrm>
            <a:off x="742200" y="1349400"/>
            <a:ext cx="3805849" cy="33667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5" name="Shape 4075"/>
        <p:cNvGrpSpPr/>
        <p:nvPr/>
      </p:nvGrpSpPr>
      <p:grpSpPr>
        <a:xfrm>
          <a:off x="0" y="0"/>
          <a:ext cx="0" cy="0"/>
          <a:chOff x="0" y="0"/>
          <a:chExt cx="0" cy="0"/>
        </a:xfrm>
      </p:grpSpPr>
      <p:sp>
        <p:nvSpPr>
          <p:cNvPr id="4076" name="Google Shape;4076;p52"/>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Creating an index &amp; testing its reliability</a:t>
            </a:r>
            <a:endParaRPr/>
          </a:p>
          <a:p>
            <a:pPr indent="0" lvl="0" marL="0" rtl="0" algn="l">
              <a:spcBef>
                <a:spcPts val="0"/>
              </a:spcBef>
              <a:spcAft>
                <a:spcPts val="0"/>
              </a:spcAft>
              <a:buNone/>
            </a:pPr>
            <a:r>
              <a:t/>
            </a:r>
            <a:endParaRPr/>
          </a:p>
        </p:txBody>
      </p:sp>
      <p:sp>
        <p:nvSpPr>
          <p:cNvPr id="4077" name="Google Shape;4077;p52"/>
          <p:cNvSpPr txBox="1"/>
          <p:nvPr/>
        </p:nvSpPr>
        <p:spPr>
          <a:xfrm>
            <a:off x="826575" y="1449350"/>
            <a:ext cx="6715500" cy="35301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latin typeface="Titillium Web"/>
                <a:ea typeface="Titillium Web"/>
                <a:cs typeface="Titillium Web"/>
                <a:sym typeface="Titillium Web"/>
              </a:rPr>
              <a:t>Recall: A </a:t>
            </a:r>
            <a:r>
              <a:rPr b="1" lang="en" sz="1200">
                <a:latin typeface="Titillium Web"/>
                <a:ea typeface="Titillium Web"/>
                <a:cs typeface="Titillium Web"/>
                <a:sym typeface="Titillium Web"/>
              </a:rPr>
              <a:t>composite measure </a:t>
            </a:r>
            <a:r>
              <a:rPr lang="en" sz="1200">
                <a:latin typeface="Titillium Web"/>
                <a:ea typeface="Titillium Web"/>
                <a:cs typeface="Titillium Web"/>
                <a:sym typeface="Titillium Web"/>
              </a:rPr>
              <a:t>is any measure that is made up of multiple measures, which is helpful to improve reliability and validity. </a:t>
            </a:r>
            <a:endParaRPr sz="1200">
              <a:latin typeface="Titillium Web"/>
              <a:ea typeface="Titillium Web"/>
              <a:cs typeface="Titillium Web"/>
              <a:sym typeface="Titillium Web"/>
            </a:endParaRPr>
          </a:p>
          <a:p>
            <a:pPr indent="-304800" lvl="0" marL="457200" rtl="0" algn="l">
              <a:lnSpc>
                <a:spcPct val="107916"/>
              </a:lnSpc>
              <a:spcBef>
                <a:spcPts val="800"/>
              </a:spcBef>
              <a:spcAft>
                <a:spcPts val="0"/>
              </a:spcAft>
              <a:buClr>
                <a:srgbClr val="000000"/>
              </a:buClr>
              <a:buSzPts val="1200"/>
              <a:buFont typeface="Titillium Web"/>
              <a:buChar char="●"/>
            </a:pPr>
            <a:r>
              <a:rPr lang="en" sz="1200">
                <a:latin typeface="Titillium Web"/>
                <a:ea typeface="Titillium Web"/>
                <a:cs typeface="Titillium Web"/>
                <a:sym typeface="Titillium Web"/>
              </a:rPr>
              <a:t>An index (a term often used interchangeably with a scale) is a commonly used composite measure.</a:t>
            </a:r>
            <a:endParaRPr sz="1200">
              <a:latin typeface="Titillium Web"/>
              <a:ea typeface="Titillium Web"/>
              <a:cs typeface="Titillium Web"/>
              <a:sym typeface="Titillium Web"/>
            </a:endParaRPr>
          </a:p>
          <a:p>
            <a:pPr indent="-304800" lvl="0" marL="457200" rtl="0" algn="l">
              <a:lnSpc>
                <a:spcPct val="107916"/>
              </a:lnSpc>
              <a:spcBef>
                <a:spcPts val="0"/>
              </a:spcBef>
              <a:spcAft>
                <a:spcPts val="0"/>
              </a:spcAft>
              <a:buClr>
                <a:srgbClr val="000000"/>
              </a:buClr>
              <a:buSzPts val="1200"/>
              <a:buFont typeface="Titillium Web"/>
              <a:buChar char="●"/>
            </a:pPr>
            <a:r>
              <a:rPr lang="en" sz="1200">
                <a:latin typeface="Titillium Web"/>
                <a:ea typeface="Titillium Web"/>
                <a:cs typeface="Titillium Web"/>
                <a:sym typeface="Titillium Web"/>
              </a:rPr>
              <a:t>Researcher tend to fold them all into one easy-to-use measure, but we need to test whether such a composite measure is reliable before we fold them.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latin typeface="Titillium Web"/>
                <a:ea typeface="Titillium Web"/>
                <a:cs typeface="Titillium Web"/>
                <a:sym typeface="Titillium Web"/>
              </a:rPr>
              <a:t>SPSS has a function called </a:t>
            </a:r>
            <a:r>
              <a:rPr b="1" lang="en" sz="1200">
                <a:latin typeface="Titillium Web"/>
                <a:ea typeface="Titillium Web"/>
                <a:cs typeface="Titillium Web"/>
                <a:sym typeface="Titillium Web"/>
              </a:rPr>
              <a:t>Reliability Analysis</a:t>
            </a:r>
            <a:r>
              <a:rPr lang="en" sz="1200">
                <a:latin typeface="Titillium Web"/>
                <a:ea typeface="Titillium Web"/>
                <a:cs typeface="Titillium Web"/>
                <a:sym typeface="Titillium Web"/>
              </a:rPr>
              <a:t> in which you can select all of the items that you used to measure a single concept (like Islamophobia).  </a:t>
            </a:r>
            <a:endParaRPr sz="1200">
              <a:latin typeface="Titillium Web"/>
              <a:ea typeface="Titillium Web"/>
              <a:cs typeface="Titillium Web"/>
              <a:sym typeface="Titillium Web"/>
            </a:endParaRPr>
          </a:p>
          <a:p>
            <a:pPr indent="-304800" lvl="0" marL="457200" rtl="0" algn="l">
              <a:lnSpc>
                <a:spcPct val="107916"/>
              </a:lnSpc>
              <a:spcBef>
                <a:spcPts val="800"/>
              </a:spcBef>
              <a:spcAft>
                <a:spcPts val="0"/>
              </a:spcAft>
              <a:buClr>
                <a:srgbClr val="000000"/>
              </a:buClr>
              <a:buSzPts val="1200"/>
              <a:buFont typeface="Times New Roman"/>
              <a:buChar char="●"/>
            </a:pPr>
            <a:r>
              <a:rPr b="1" lang="en" sz="1200">
                <a:latin typeface="Titillium Web"/>
                <a:ea typeface="Titillium Web"/>
                <a:cs typeface="Titillium Web"/>
                <a:sym typeface="Titillium Web"/>
              </a:rPr>
              <a:t>Cronbach’s alpha:</a:t>
            </a:r>
            <a:r>
              <a:rPr lang="en" sz="1200">
                <a:latin typeface="Titillium Web"/>
                <a:ea typeface="Titillium Web"/>
                <a:cs typeface="Titillium Web"/>
                <a:sym typeface="Titillium Web"/>
              </a:rPr>
              <a:t> Output of SPSS reliability analysis; Range from 0 to 1.0; Cronbach’s higher = more reliability; </a:t>
            </a:r>
            <a:endParaRPr sz="1200">
              <a:latin typeface="Titillium Web"/>
              <a:ea typeface="Titillium Web"/>
              <a:cs typeface="Titillium Web"/>
              <a:sym typeface="Titillium Web"/>
            </a:endParaRPr>
          </a:p>
          <a:p>
            <a:pPr indent="-304800" lvl="0" marL="457200" rtl="0" algn="l">
              <a:lnSpc>
                <a:spcPct val="107916"/>
              </a:lnSpc>
              <a:spcBef>
                <a:spcPts val="800"/>
              </a:spcBef>
              <a:spcAft>
                <a:spcPts val="0"/>
              </a:spcAft>
              <a:buClr>
                <a:srgbClr val="000000"/>
              </a:buClr>
              <a:buSzPts val="1200"/>
              <a:buFont typeface="Titillium Web"/>
              <a:buChar char="●"/>
            </a:pPr>
            <a:r>
              <a:rPr lang="en" sz="1200">
                <a:latin typeface="Titillium Web"/>
                <a:ea typeface="Titillium Web"/>
                <a:cs typeface="Titillium Web"/>
                <a:sym typeface="Titillium Web"/>
              </a:rPr>
              <a:t>Generally, 0.65 or higher in order for the index to be considered reliable. </a:t>
            </a:r>
            <a:endParaRPr sz="1200">
              <a:latin typeface="Titillium Web"/>
              <a:ea typeface="Titillium Web"/>
              <a:cs typeface="Titillium Web"/>
              <a:sym typeface="Titillium Web"/>
            </a:endParaRPr>
          </a:p>
          <a:p>
            <a:pPr indent="-304800" lvl="0" marL="457200" rtl="0" algn="l">
              <a:lnSpc>
                <a:spcPct val="107916"/>
              </a:lnSpc>
              <a:spcBef>
                <a:spcPts val="800"/>
              </a:spcBef>
              <a:spcAft>
                <a:spcPts val="0"/>
              </a:spcAft>
              <a:buClr>
                <a:srgbClr val="000000"/>
              </a:buClr>
              <a:buSzPts val="1200"/>
              <a:buFont typeface="Titillium Web"/>
              <a:buChar char="●"/>
            </a:pPr>
            <a:r>
              <a:rPr lang="en" sz="1200">
                <a:latin typeface="Titillium Web"/>
                <a:ea typeface="Titillium Web"/>
                <a:cs typeface="Titillium Web"/>
                <a:sym typeface="Titillium Web"/>
              </a:rPr>
              <a:t>If you get a result that is lower than that, rather than combine the items into a composite measure, you should perform your statistical analyses with the individual items themselves. </a:t>
            </a:r>
            <a:endParaRPr sz="1200">
              <a:latin typeface="Titillium Web"/>
              <a:ea typeface="Titillium Web"/>
              <a:cs typeface="Titillium Web"/>
              <a:sym typeface="Titillium Web"/>
            </a:endParaRPr>
          </a:p>
          <a:p>
            <a:pPr indent="0" lvl="0" marL="914400" rtl="0" algn="l">
              <a:lnSpc>
                <a:spcPct val="107916"/>
              </a:lnSpc>
              <a:spcBef>
                <a:spcPts val="800"/>
              </a:spcBef>
              <a:spcAft>
                <a:spcPts val="800"/>
              </a:spcAft>
              <a:buNone/>
            </a:pPr>
            <a:r>
              <a:t/>
            </a:r>
            <a:endParaRPr b="1" sz="900">
              <a:latin typeface="Titillium Web"/>
              <a:ea typeface="Titillium Web"/>
              <a:cs typeface="Titillium Web"/>
              <a:sym typeface="Titillium Web"/>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1" name="Shape 4081"/>
        <p:cNvGrpSpPr/>
        <p:nvPr/>
      </p:nvGrpSpPr>
      <p:grpSpPr>
        <a:xfrm>
          <a:off x="0" y="0"/>
          <a:ext cx="0" cy="0"/>
          <a:chOff x="0" y="0"/>
          <a:chExt cx="0" cy="0"/>
        </a:xfrm>
      </p:grpSpPr>
      <p:sp>
        <p:nvSpPr>
          <p:cNvPr id="4082" name="Google Shape;4082;p53"/>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Creating an index &amp; testing its reliability</a:t>
            </a:r>
            <a:endParaRPr/>
          </a:p>
          <a:p>
            <a:pPr indent="0" lvl="0" marL="0" rtl="0" algn="l">
              <a:spcBef>
                <a:spcPts val="0"/>
              </a:spcBef>
              <a:spcAft>
                <a:spcPts val="0"/>
              </a:spcAft>
              <a:buNone/>
            </a:pPr>
            <a:r>
              <a:t/>
            </a:r>
            <a:endParaRPr/>
          </a:p>
        </p:txBody>
      </p:sp>
      <p:pic>
        <p:nvPicPr>
          <p:cNvPr id="4083" name="Google Shape;4083;p53"/>
          <p:cNvPicPr preferRelativeResize="0"/>
          <p:nvPr/>
        </p:nvPicPr>
        <p:blipFill>
          <a:blip r:embed="rId3">
            <a:alphaModFix/>
          </a:blip>
          <a:stretch>
            <a:fillRect/>
          </a:stretch>
        </p:blipFill>
        <p:spPr>
          <a:xfrm>
            <a:off x="215775" y="1413375"/>
            <a:ext cx="5503099" cy="3592524"/>
          </a:xfrm>
          <a:prstGeom prst="rect">
            <a:avLst/>
          </a:prstGeom>
          <a:noFill/>
          <a:ln>
            <a:noFill/>
          </a:ln>
        </p:spPr>
      </p:pic>
      <p:sp>
        <p:nvSpPr>
          <p:cNvPr id="4084" name="Google Shape;4084;p53"/>
          <p:cNvSpPr txBox="1"/>
          <p:nvPr/>
        </p:nvSpPr>
        <p:spPr>
          <a:xfrm>
            <a:off x="5834625" y="1812800"/>
            <a:ext cx="2238600" cy="24657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a:latin typeface="Titillium Web"/>
                <a:ea typeface="Titillium Web"/>
                <a:cs typeface="Titillium Web"/>
                <a:sym typeface="Titillium Web"/>
              </a:rPr>
              <a:t>The following content about SPSS shows how to test whether multiple items cohere reliably together. </a:t>
            </a:r>
            <a:endParaRPr>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a:latin typeface="Titillium Web"/>
                <a:ea typeface="Titillium Web"/>
                <a:cs typeface="Titillium Web"/>
                <a:sym typeface="Titillium Web"/>
              </a:rPr>
              <a:t>Steps </a:t>
            </a:r>
            <a:r>
              <a:rPr b="1" lang="en">
                <a:latin typeface="Titillium Web"/>
                <a:ea typeface="Titillium Web"/>
                <a:cs typeface="Titillium Web"/>
                <a:sym typeface="Titillium Web"/>
              </a:rPr>
              <a:t>1.</a:t>
            </a:r>
            <a:r>
              <a:rPr lang="en">
                <a:latin typeface="Titillium Web"/>
                <a:ea typeface="Titillium Web"/>
                <a:cs typeface="Titillium Web"/>
                <a:sym typeface="Titillium Web"/>
              </a:rPr>
              <a:t> select </a:t>
            </a:r>
            <a:r>
              <a:rPr b="1" lang="en">
                <a:latin typeface="Titillium Web"/>
                <a:ea typeface="Titillium Web"/>
                <a:cs typeface="Titillium Web"/>
                <a:sym typeface="Titillium Web"/>
              </a:rPr>
              <a:t>tab ‘Analyze’→ ‘Scale’→ ‘Reliability analysis’</a:t>
            </a:r>
            <a:endParaRPr b="1">
              <a:latin typeface="Titillium Web"/>
              <a:ea typeface="Titillium Web"/>
              <a:cs typeface="Titillium Web"/>
              <a:sym typeface="Titillium Web"/>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2" name="Shape 3892"/>
        <p:cNvGrpSpPr/>
        <p:nvPr/>
      </p:nvGrpSpPr>
      <p:grpSpPr>
        <a:xfrm>
          <a:off x="0" y="0"/>
          <a:ext cx="0" cy="0"/>
          <a:chOff x="0" y="0"/>
          <a:chExt cx="0" cy="0"/>
        </a:xfrm>
      </p:grpSpPr>
      <p:sp>
        <p:nvSpPr>
          <p:cNvPr id="3893" name="Google Shape;3893;p27"/>
          <p:cNvSpPr txBox="1"/>
          <p:nvPr>
            <p:ph type="title"/>
          </p:nvPr>
        </p:nvSpPr>
        <p:spPr>
          <a:xfrm>
            <a:off x="718300" y="739375"/>
            <a:ext cx="67611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Creating a data file in SPSS</a:t>
            </a:r>
            <a:endParaRPr/>
          </a:p>
          <a:p>
            <a:pPr indent="0" lvl="0" marL="0" rtl="0" algn="l">
              <a:spcBef>
                <a:spcPts val="0"/>
              </a:spcBef>
              <a:spcAft>
                <a:spcPts val="0"/>
              </a:spcAft>
              <a:buNone/>
            </a:pPr>
            <a:r>
              <a:t/>
            </a:r>
            <a:endParaRPr/>
          </a:p>
        </p:txBody>
      </p:sp>
      <p:sp>
        <p:nvSpPr>
          <p:cNvPr id="3894" name="Google Shape;3894;p27"/>
          <p:cNvSpPr txBox="1"/>
          <p:nvPr>
            <p:ph idx="1" type="body"/>
          </p:nvPr>
        </p:nvSpPr>
        <p:spPr>
          <a:xfrm>
            <a:off x="701800" y="1257250"/>
            <a:ext cx="6794100" cy="2200500"/>
          </a:xfrm>
          <a:prstGeom prst="rect">
            <a:avLst/>
          </a:prstGeom>
        </p:spPr>
        <p:txBody>
          <a:bodyPr anchorCtr="0" anchor="t" bIns="91425" lIns="91425" spcFirstLastPara="1" rIns="91425" wrap="square" tIns="91425">
            <a:noAutofit/>
          </a:bodyPr>
          <a:lstStyle/>
          <a:p>
            <a:pPr indent="-304800" lvl="0" marL="457200" rtl="0" algn="l">
              <a:lnSpc>
                <a:spcPct val="107916"/>
              </a:lnSpc>
              <a:spcBef>
                <a:spcPts val="0"/>
              </a:spcBef>
              <a:spcAft>
                <a:spcPts val="0"/>
              </a:spcAft>
              <a:buClr>
                <a:srgbClr val="000000"/>
              </a:buClr>
              <a:buSzPts val="1200"/>
              <a:buFont typeface="Titillium Web"/>
              <a:buChar char="●"/>
            </a:pPr>
            <a:r>
              <a:rPr lang="en" sz="1200">
                <a:solidFill>
                  <a:srgbClr val="000000"/>
                </a:solidFill>
                <a:latin typeface="Titillium Web"/>
                <a:ea typeface="Titillium Web"/>
                <a:cs typeface="Titillium Web"/>
                <a:sym typeface="Titillium Web"/>
              </a:rPr>
              <a:t>Download the sample data set</a:t>
            </a:r>
            <a:endParaRPr sz="1200">
              <a:solidFill>
                <a:srgbClr val="000000"/>
              </a:solidFill>
              <a:latin typeface="Titillium Web"/>
              <a:ea typeface="Titillium Web"/>
              <a:cs typeface="Titillium Web"/>
              <a:sym typeface="Titillium Web"/>
            </a:endParaRPr>
          </a:p>
          <a:p>
            <a:pPr indent="-304800" lvl="1" marL="914400" rtl="0" algn="l">
              <a:lnSpc>
                <a:spcPct val="107916"/>
              </a:lnSpc>
              <a:spcBef>
                <a:spcPts val="0"/>
              </a:spcBef>
              <a:spcAft>
                <a:spcPts val="0"/>
              </a:spcAft>
              <a:buClr>
                <a:srgbClr val="000000"/>
              </a:buClr>
              <a:buSzPts val="1200"/>
              <a:buFont typeface="Times New Roman"/>
              <a:buChar char="○"/>
            </a:pPr>
            <a:r>
              <a:rPr b="1" lang="en" sz="1200">
                <a:solidFill>
                  <a:srgbClr val="000000"/>
                </a:solidFill>
                <a:latin typeface="Titillium Web"/>
                <a:ea typeface="Titillium Web"/>
                <a:cs typeface="Titillium Web"/>
                <a:sym typeface="Titillium Web"/>
              </a:rPr>
              <a:t>Open</a:t>
            </a:r>
            <a:r>
              <a:rPr lang="en" sz="1200">
                <a:solidFill>
                  <a:srgbClr val="000000"/>
                </a:solidFill>
                <a:latin typeface="Titillium Web"/>
                <a:ea typeface="Titillium Web"/>
                <a:cs typeface="Titillium Web"/>
                <a:sym typeface="Titillium Web"/>
              </a:rPr>
              <a:t> a web browser and </a:t>
            </a:r>
            <a:r>
              <a:rPr b="1" lang="en" sz="1200">
                <a:solidFill>
                  <a:srgbClr val="000000"/>
                </a:solidFill>
                <a:latin typeface="Titillium Web"/>
                <a:ea typeface="Titillium Web"/>
                <a:cs typeface="Titillium Web"/>
                <a:sym typeface="Titillium Web"/>
              </a:rPr>
              <a:t>navigate to</a:t>
            </a:r>
            <a:r>
              <a:rPr lang="en" sz="1200">
                <a:solidFill>
                  <a:srgbClr val="000000"/>
                </a:solidFill>
                <a:latin typeface="Titillium Web"/>
                <a:ea typeface="Titillium Web"/>
                <a:cs typeface="Titillium Web"/>
                <a:sym typeface="Titillium Web"/>
              </a:rPr>
              <a:t> website </a:t>
            </a:r>
            <a:r>
              <a:rPr lang="en" sz="1200" u="sng">
                <a:solidFill>
                  <a:srgbClr val="000000"/>
                </a:solidFill>
                <a:latin typeface="Titillium Web"/>
                <a:ea typeface="Titillium Web"/>
                <a:cs typeface="Titillium Web"/>
                <a:sym typeface="Titillium Web"/>
                <a:hlinkClick r:id="rId3">
                  <a:extLst>
                    <a:ext uri="{A12FA001-AC4F-418D-AE19-62706E023703}">
                      <ahyp:hlinkClr val="tx"/>
                    </a:ext>
                  </a:extLst>
                </a:hlinkClick>
              </a:rPr>
              <a:t>https://www.drsrivi.com/</a:t>
            </a:r>
            <a:endParaRPr sz="1200">
              <a:solidFill>
                <a:srgbClr val="000000"/>
              </a:solidFill>
              <a:latin typeface="Titillium Web"/>
              <a:ea typeface="Titillium Web"/>
              <a:cs typeface="Titillium Web"/>
              <a:sym typeface="Titillium Web"/>
            </a:endParaRPr>
          </a:p>
          <a:p>
            <a:pPr indent="-304800" lvl="1" marL="914400" rtl="0" algn="l">
              <a:lnSpc>
                <a:spcPct val="107916"/>
              </a:lnSpc>
              <a:spcBef>
                <a:spcPts val="800"/>
              </a:spcBef>
              <a:spcAft>
                <a:spcPts val="0"/>
              </a:spcAft>
              <a:buClr>
                <a:srgbClr val="000000"/>
              </a:buClr>
              <a:buSzPts val="1200"/>
              <a:buFont typeface="Times New Roman"/>
              <a:buChar char="○"/>
            </a:pPr>
            <a:r>
              <a:rPr b="1" lang="en" sz="1200">
                <a:solidFill>
                  <a:srgbClr val="000000"/>
                </a:solidFill>
                <a:latin typeface="Titillium Web"/>
                <a:ea typeface="Titillium Web"/>
                <a:cs typeface="Titillium Web"/>
                <a:sym typeface="Titillium Web"/>
              </a:rPr>
              <a:t>Click</a:t>
            </a:r>
            <a:r>
              <a:rPr lang="en" sz="1200">
                <a:solidFill>
                  <a:srgbClr val="000000"/>
                </a:solidFill>
                <a:latin typeface="Titillium Web"/>
                <a:ea typeface="Titillium Web"/>
                <a:cs typeface="Titillium Web"/>
                <a:sym typeface="Titillium Web"/>
              </a:rPr>
              <a:t> </a:t>
            </a:r>
            <a:r>
              <a:rPr b="1" lang="en" sz="1200">
                <a:solidFill>
                  <a:srgbClr val="000000"/>
                </a:solidFill>
                <a:latin typeface="Titillium Web"/>
                <a:ea typeface="Titillium Web"/>
                <a:cs typeface="Titillium Web"/>
                <a:sym typeface="Titillium Web"/>
              </a:rPr>
              <a:t>‘Book’</a:t>
            </a:r>
            <a:endParaRPr b="1" sz="1200">
              <a:solidFill>
                <a:srgbClr val="000000"/>
              </a:solidFill>
              <a:latin typeface="Titillium Web"/>
              <a:ea typeface="Titillium Web"/>
              <a:cs typeface="Titillium Web"/>
              <a:sym typeface="Titillium Web"/>
            </a:endParaRPr>
          </a:p>
          <a:p>
            <a:pPr indent="-304800" lvl="1" marL="914400" rtl="0" algn="l">
              <a:lnSpc>
                <a:spcPct val="107916"/>
              </a:lnSpc>
              <a:spcBef>
                <a:spcPts val="800"/>
              </a:spcBef>
              <a:spcAft>
                <a:spcPts val="0"/>
              </a:spcAft>
              <a:buClr>
                <a:srgbClr val="000000"/>
              </a:buClr>
              <a:buSzPts val="1200"/>
              <a:buFont typeface="Times New Roman"/>
              <a:buChar char="○"/>
            </a:pPr>
            <a:r>
              <a:rPr b="1" lang="en" sz="1200">
                <a:solidFill>
                  <a:srgbClr val="000000"/>
                </a:solidFill>
                <a:latin typeface="Titillium Web"/>
                <a:ea typeface="Titillium Web"/>
                <a:cs typeface="Titillium Web"/>
                <a:sym typeface="Titillium Web"/>
              </a:rPr>
              <a:t>Find</a:t>
            </a:r>
            <a:r>
              <a:rPr lang="en" sz="1200">
                <a:solidFill>
                  <a:srgbClr val="000000"/>
                </a:solidFill>
                <a:latin typeface="Titillium Web"/>
                <a:ea typeface="Titillium Web"/>
                <a:cs typeface="Titillium Web"/>
                <a:sym typeface="Titillium Web"/>
              </a:rPr>
              <a:t> the </a:t>
            </a:r>
            <a:r>
              <a:rPr b="1" lang="en" sz="1200">
                <a:solidFill>
                  <a:srgbClr val="000000"/>
                </a:solidFill>
                <a:latin typeface="Titillium Web"/>
                <a:ea typeface="Titillium Web"/>
                <a:cs typeface="Titillium Web"/>
                <a:sym typeface="Titillium Web"/>
              </a:rPr>
              <a:t>link icon </a:t>
            </a:r>
            <a:r>
              <a:rPr lang="en" sz="1200">
                <a:solidFill>
                  <a:srgbClr val="000000"/>
                </a:solidFill>
                <a:latin typeface="Titillium Web"/>
                <a:ea typeface="Titillium Web"/>
                <a:cs typeface="Titillium Web"/>
                <a:sym typeface="Titillium Web"/>
              </a:rPr>
              <a:t>and </a:t>
            </a:r>
            <a:r>
              <a:rPr b="1" lang="en" sz="1200">
                <a:solidFill>
                  <a:srgbClr val="000000"/>
                </a:solidFill>
                <a:latin typeface="Titillium Web"/>
                <a:ea typeface="Titillium Web"/>
                <a:cs typeface="Titillium Web"/>
                <a:sym typeface="Titillium Web"/>
              </a:rPr>
              <a:t>click</a:t>
            </a:r>
            <a:r>
              <a:rPr lang="en" sz="1200">
                <a:solidFill>
                  <a:srgbClr val="000000"/>
                </a:solidFill>
                <a:latin typeface="Titillium Web"/>
                <a:ea typeface="Titillium Web"/>
                <a:cs typeface="Titillium Web"/>
                <a:sym typeface="Titillium Web"/>
              </a:rPr>
              <a:t> it to download the sample dataset</a:t>
            </a:r>
            <a:endParaRPr sz="1200">
              <a:solidFill>
                <a:srgbClr val="000000"/>
              </a:solidFill>
              <a:latin typeface="Titillium Web"/>
              <a:ea typeface="Titillium Web"/>
              <a:cs typeface="Titillium Web"/>
              <a:sym typeface="Titillium Web"/>
            </a:endParaRPr>
          </a:p>
          <a:p>
            <a:pPr indent="0" lvl="0" marL="0" rtl="0" algn="l">
              <a:spcBef>
                <a:spcPts val="800"/>
              </a:spcBef>
              <a:spcAft>
                <a:spcPts val="0"/>
              </a:spcAft>
              <a:buClr>
                <a:schemeClr val="dk1"/>
              </a:buClr>
              <a:buSzPts val="1100"/>
              <a:buFont typeface="Arial"/>
              <a:buNone/>
            </a:pPr>
            <a:r>
              <a:t/>
            </a:r>
            <a:endParaRPr b="1" sz="900">
              <a:solidFill>
                <a:srgbClr val="000000"/>
              </a:solidFill>
              <a:latin typeface="Titillium Web"/>
              <a:ea typeface="Titillium Web"/>
              <a:cs typeface="Titillium Web"/>
              <a:sym typeface="Titillium Web"/>
            </a:endParaRPr>
          </a:p>
        </p:txBody>
      </p:sp>
      <p:pic>
        <p:nvPicPr>
          <p:cNvPr id="3895" name="Google Shape;3895;p27"/>
          <p:cNvPicPr preferRelativeResize="0"/>
          <p:nvPr/>
        </p:nvPicPr>
        <p:blipFill>
          <a:blip r:embed="rId4">
            <a:alphaModFix/>
          </a:blip>
          <a:stretch>
            <a:fillRect/>
          </a:stretch>
        </p:blipFill>
        <p:spPr>
          <a:xfrm>
            <a:off x="984400" y="2715396"/>
            <a:ext cx="6494573" cy="12785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8" name="Shape 4088"/>
        <p:cNvGrpSpPr/>
        <p:nvPr/>
      </p:nvGrpSpPr>
      <p:grpSpPr>
        <a:xfrm>
          <a:off x="0" y="0"/>
          <a:ext cx="0" cy="0"/>
          <a:chOff x="0" y="0"/>
          <a:chExt cx="0" cy="0"/>
        </a:xfrm>
      </p:grpSpPr>
      <p:sp>
        <p:nvSpPr>
          <p:cNvPr id="4089" name="Google Shape;4089;p54"/>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Creating an index &amp; testing its reliability</a:t>
            </a:r>
            <a:endParaRPr/>
          </a:p>
          <a:p>
            <a:pPr indent="0" lvl="0" marL="0" rtl="0" algn="l">
              <a:spcBef>
                <a:spcPts val="0"/>
              </a:spcBef>
              <a:spcAft>
                <a:spcPts val="0"/>
              </a:spcAft>
              <a:buNone/>
            </a:pPr>
            <a:r>
              <a:t/>
            </a:r>
            <a:endParaRPr/>
          </a:p>
        </p:txBody>
      </p:sp>
      <p:sp>
        <p:nvSpPr>
          <p:cNvPr id="4090" name="Google Shape;4090;p54"/>
          <p:cNvSpPr txBox="1"/>
          <p:nvPr/>
        </p:nvSpPr>
        <p:spPr>
          <a:xfrm>
            <a:off x="5642750" y="1451200"/>
            <a:ext cx="2238600" cy="35040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100">
                <a:latin typeface="Titillium Web"/>
                <a:ea typeface="Titillium Web"/>
                <a:cs typeface="Titillium Web"/>
                <a:sym typeface="Titillium Web"/>
              </a:rPr>
              <a:t>2.</a:t>
            </a:r>
            <a:r>
              <a:rPr lang="en" sz="1100">
                <a:latin typeface="Titillium Web"/>
                <a:ea typeface="Titillium Web"/>
                <a:cs typeface="Titillium Web"/>
                <a:sym typeface="Titillium Web"/>
              </a:rPr>
              <a:t> </a:t>
            </a:r>
            <a:r>
              <a:rPr b="1" lang="en" sz="1100">
                <a:latin typeface="Titillium Web"/>
                <a:ea typeface="Titillium Web"/>
                <a:cs typeface="Titillium Web"/>
                <a:sym typeface="Titillium Web"/>
              </a:rPr>
              <a:t>Move</a:t>
            </a:r>
            <a:r>
              <a:rPr lang="en" sz="1100">
                <a:latin typeface="Titillium Web"/>
                <a:ea typeface="Titillium Web"/>
                <a:cs typeface="Titillium Web"/>
                <a:sym typeface="Titillium Web"/>
              </a:rPr>
              <a:t> the following </a:t>
            </a:r>
            <a:r>
              <a:rPr b="1" lang="en" sz="1100">
                <a:latin typeface="Titillium Web"/>
                <a:ea typeface="Titillium Web"/>
                <a:cs typeface="Titillium Web"/>
                <a:sym typeface="Titillium Web"/>
              </a:rPr>
              <a:t>7</a:t>
            </a:r>
            <a:r>
              <a:rPr lang="en" sz="1100">
                <a:latin typeface="Titillium Web"/>
                <a:ea typeface="Titillium Web"/>
                <a:cs typeface="Titillium Web"/>
                <a:sym typeface="Titillium Web"/>
              </a:rPr>
              <a:t> variables to </a:t>
            </a:r>
            <a:r>
              <a:rPr b="1" lang="en" sz="1100">
                <a:latin typeface="Titillium Web"/>
                <a:ea typeface="Titillium Web"/>
                <a:cs typeface="Titillium Web"/>
                <a:sym typeface="Titillium Web"/>
              </a:rPr>
              <a:t>Items</a:t>
            </a:r>
            <a:r>
              <a:rPr lang="en" sz="1100">
                <a:latin typeface="Titillium Web"/>
                <a:ea typeface="Titillium Web"/>
                <a:cs typeface="Titillium Web"/>
                <a:sym typeface="Titillium Web"/>
              </a:rPr>
              <a:t> box: </a:t>
            </a:r>
            <a:endParaRPr sz="1100">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tillium Web"/>
              <a:buChar char="-"/>
            </a:pPr>
            <a:r>
              <a:rPr lang="en" sz="1100">
                <a:latin typeface="Titillium Web"/>
                <a:ea typeface="Titillium Web"/>
                <a:cs typeface="Titillium Web"/>
                <a:sym typeface="Titillium Web"/>
              </a:rPr>
              <a:t>From ‘MRNI_AF1’ through ‘MRNI_AF7’</a:t>
            </a:r>
            <a:endParaRPr sz="11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000">
                <a:latin typeface="Titillium Web"/>
                <a:ea typeface="Titillium Web"/>
                <a:cs typeface="Titillium Web"/>
                <a:sym typeface="Titillium Web"/>
              </a:rPr>
              <a:t>Here, each of the 7 items that measured the Avoidance of Femininity (which is abbreviated as AF) subscale of the Masculine Roles and Norms Index-Revised (which is abbreviated as MRNI) to see whether they make reliable scale together. </a:t>
            </a:r>
            <a:endParaRPr sz="10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000">
                <a:latin typeface="Titillium Web"/>
                <a:ea typeface="Titillium Web"/>
                <a:cs typeface="Titillium Web"/>
                <a:sym typeface="Titillium Web"/>
              </a:rPr>
              <a:t>If they do make a reliable scale together, rather than use all 7, you can create a single composite measure that represents each of the 7 items but is only 1 single item. </a:t>
            </a:r>
            <a:endParaRPr sz="10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200">
              <a:latin typeface="Titillium Web"/>
              <a:ea typeface="Titillium Web"/>
              <a:cs typeface="Titillium Web"/>
              <a:sym typeface="Titillium Web"/>
            </a:endParaRPr>
          </a:p>
        </p:txBody>
      </p:sp>
      <p:pic>
        <p:nvPicPr>
          <p:cNvPr id="4091" name="Google Shape;4091;p54"/>
          <p:cNvPicPr preferRelativeResize="0"/>
          <p:nvPr/>
        </p:nvPicPr>
        <p:blipFill>
          <a:blip r:embed="rId3">
            <a:alphaModFix/>
          </a:blip>
          <a:stretch>
            <a:fillRect/>
          </a:stretch>
        </p:blipFill>
        <p:spPr>
          <a:xfrm>
            <a:off x="262475" y="1363975"/>
            <a:ext cx="5317851" cy="3363350"/>
          </a:xfrm>
          <a:prstGeom prst="rect">
            <a:avLst/>
          </a:prstGeom>
          <a:noFill/>
          <a:ln>
            <a:noFill/>
          </a:ln>
        </p:spPr>
      </p:pic>
      <p:sp>
        <p:nvSpPr>
          <p:cNvPr id="4092" name="Google Shape;4092;p54"/>
          <p:cNvSpPr txBox="1"/>
          <p:nvPr/>
        </p:nvSpPr>
        <p:spPr>
          <a:xfrm>
            <a:off x="373800" y="4668650"/>
            <a:ext cx="46149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Titillium Web"/>
                <a:ea typeface="Titillium Web"/>
                <a:cs typeface="Titillium Web"/>
                <a:sym typeface="Titillium Web"/>
              </a:rPr>
              <a:t>Tips: we will learn how to combine these 7 items in the later section. </a:t>
            </a:r>
            <a:endParaRPr sz="1000">
              <a:latin typeface="Titillium Web"/>
              <a:ea typeface="Titillium Web"/>
              <a:cs typeface="Titillium Web"/>
              <a:sym typeface="Titillium Web"/>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6" name="Shape 4096"/>
        <p:cNvGrpSpPr/>
        <p:nvPr/>
      </p:nvGrpSpPr>
      <p:grpSpPr>
        <a:xfrm>
          <a:off x="0" y="0"/>
          <a:ext cx="0" cy="0"/>
          <a:chOff x="0" y="0"/>
          <a:chExt cx="0" cy="0"/>
        </a:xfrm>
      </p:grpSpPr>
      <p:sp>
        <p:nvSpPr>
          <p:cNvPr id="4097" name="Google Shape;4097;p55"/>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Creating an index &amp; testing its reliability</a:t>
            </a:r>
            <a:endParaRPr/>
          </a:p>
          <a:p>
            <a:pPr indent="0" lvl="0" marL="0" rtl="0" algn="l">
              <a:spcBef>
                <a:spcPts val="0"/>
              </a:spcBef>
              <a:spcAft>
                <a:spcPts val="0"/>
              </a:spcAft>
              <a:buNone/>
            </a:pPr>
            <a:r>
              <a:t/>
            </a:r>
            <a:endParaRPr/>
          </a:p>
        </p:txBody>
      </p:sp>
      <p:pic>
        <p:nvPicPr>
          <p:cNvPr id="4098" name="Google Shape;4098;p55"/>
          <p:cNvPicPr preferRelativeResize="0"/>
          <p:nvPr/>
        </p:nvPicPr>
        <p:blipFill>
          <a:blip r:embed="rId3">
            <a:alphaModFix/>
          </a:blip>
          <a:stretch>
            <a:fillRect/>
          </a:stretch>
        </p:blipFill>
        <p:spPr>
          <a:xfrm>
            <a:off x="215750" y="1408250"/>
            <a:ext cx="5943600" cy="3657600"/>
          </a:xfrm>
          <a:prstGeom prst="rect">
            <a:avLst/>
          </a:prstGeom>
          <a:noFill/>
          <a:ln>
            <a:noFill/>
          </a:ln>
        </p:spPr>
      </p:pic>
      <p:sp>
        <p:nvSpPr>
          <p:cNvPr id="4099" name="Google Shape;4099;p55"/>
          <p:cNvSpPr txBox="1"/>
          <p:nvPr/>
        </p:nvSpPr>
        <p:spPr>
          <a:xfrm>
            <a:off x="6159350" y="1979125"/>
            <a:ext cx="3000000" cy="735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a:latin typeface="Titillium Web"/>
                <a:ea typeface="Titillium Web"/>
                <a:cs typeface="Titillium Web"/>
                <a:sym typeface="Titillium Web"/>
              </a:rPr>
              <a:t>3.</a:t>
            </a:r>
            <a:r>
              <a:rPr lang="en">
                <a:latin typeface="Titillium Web"/>
                <a:ea typeface="Titillium Web"/>
                <a:cs typeface="Titillium Web"/>
                <a:sym typeface="Titillium Web"/>
              </a:rPr>
              <a:t> </a:t>
            </a:r>
            <a:r>
              <a:rPr b="1" lang="en">
                <a:latin typeface="Titillium Web"/>
                <a:ea typeface="Titillium Web"/>
                <a:cs typeface="Titillium Web"/>
                <a:sym typeface="Titillium Web"/>
              </a:rPr>
              <a:t>Click</a:t>
            </a:r>
            <a:r>
              <a:rPr lang="en">
                <a:latin typeface="Titillium Web"/>
                <a:ea typeface="Titillium Web"/>
                <a:cs typeface="Titillium Web"/>
                <a:sym typeface="Titillium Web"/>
              </a:rPr>
              <a:t> on the</a:t>
            </a:r>
            <a:endParaRPr>
              <a:latin typeface="Titillium Web"/>
              <a:ea typeface="Titillium Web"/>
              <a:cs typeface="Titillium Web"/>
              <a:sym typeface="Titillium Web"/>
            </a:endParaRPr>
          </a:p>
          <a:p>
            <a:pPr indent="457200" lvl="0" marL="0" rtl="0" algn="l">
              <a:lnSpc>
                <a:spcPct val="107916"/>
              </a:lnSpc>
              <a:spcBef>
                <a:spcPts val="800"/>
              </a:spcBef>
              <a:spcAft>
                <a:spcPts val="800"/>
              </a:spcAft>
              <a:buNone/>
            </a:pPr>
            <a:r>
              <a:rPr lang="en">
                <a:latin typeface="Titillium Web"/>
                <a:ea typeface="Titillium Web"/>
                <a:cs typeface="Titillium Web"/>
                <a:sym typeface="Titillium Web"/>
              </a:rPr>
              <a:t> ‘</a:t>
            </a:r>
            <a:r>
              <a:rPr b="1" lang="en">
                <a:latin typeface="Titillium Web"/>
                <a:ea typeface="Titillium Web"/>
                <a:cs typeface="Titillium Web"/>
                <a:sym typeface="Titillium Web"/>
              </a:rPr>
              <a:t>Statistics’</a:t>
            </a:r>
            <a:endParaRPr b="1" sz="1700">
              <a:solidFill>
                <a:srgbClr val="595959"/>
              </a:solidFill>
              <a:latin typeface="Titillium Web"/>
              <a:ea typeface="Titillium Web"/>
              <a:cs typeface="Titillium Web"/>
              <a:sym typeface="Titillium Web"/>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3" name="Shape 4103"/>
        <p:cNvGrpSpPr/>
        <p:nvPr/>
      </p:nvGrpSpPr>
      <p:grpSpPr>
        <a:xfrm>
          <a:off x="0" y="0"/>
          <a:ext cx="0" cy="0"/>
          <a:chOff x="0" y="0"/>
          <a:chExt cx="0" cy="0"/>
        </a:xfrm>
      </p:grpSpPr>
      <p:sp>
        <p:nvSpPr>
          <p:cNvPr id="4104" name="Google Shape;4104;p56"/>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Creating an index &amp; testing its reliability</a:t>
            </a:r>
            <a:endParaRPr/>
          </a:p>
          <a:p>
            <a:pPr indent="0" lvl="0" marL="0" rtl="0" algn="l">
              <a:spcBef>
                <a:spcPts val="0"/>
              </a:spcBef>
              <a:spcAft>
                <a:spcPts val="0"/>
              </a:spcAft>
              <a:buNone/>
            </a:pPr>
            <a:r>
              <a:t/>
            </a:r>
            <a:endParaRPr/>
          </a:p>
        </p:txBody>
      </p:sp>
      <p:sp>
        <p:nvSpPr>
          <p:cNvPr id="4105" name="Google Shape;4105;p56"/>
          <p:cNvSpPr txBox="1"/>
          <p:nvPr/>
        </p:nvSpPr>
        <p:spPr>
          <a:xfrm>
            <a:off x="6137175" y="1794650"/>
            <a:ext cx="2061600" cy="20721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200">
                <a:latin typeface="Titillium Web"/>
                <a:ea typeface="Titillium Web"/>
                <a:cs typeface="Titillium Web"/>
                <a:sym typeface="Titillium Web"/>
              </a:rPr>
              <a:t>4.</a:t>
            </a:r>
            <a:r>
              <a:rPr lang="en" sz="1200">
                <a:latin typeface="Titillium Web"/>
                <a:ea typeface="Titillium Web"/>
                <a:cs typeface="Titillium Web"/>
                <a:sym typeface="Titillium Web"/>
              </a:rPr>
              <a:t> In the bringing-up dialog box, </a:t>
            </a:r>
            <a:r>
              <a:rPr b="1" lang="en" sz="1200">
                <a:latin typeface="Titillium Web"/>
                <a:ea typeface="Titillium Web"/>
                <a:cs typeface="Titillium Web"/>
                <a:sym typeface="Titillium Web"/>
              </a:rPr>
              <a:t>checking off</a:t>
            </a:r>
            <a:r>
              <a:rPr lang="en" sz="1200">
                <a:latin typeface="Titillium Web"/>
                <a:ea typeface="Titillium Web"/>
                <a:cs typeface="Titillium Web"/>
                <a:sym typeface="Titillium Web"/>
              </a:rPr>
              <a:t> Descriptives for </a:t>
            </a:r>
            <a:r>
              <a:rPr b="1" lang="en" sz="1200">
                <a:latin typeface="Titillium Web"/>
                <a:ea typeface="Titillium Web"/>
                <a:cs typeface="Titillium Web"/>
                <a:sym typeface="Titillium Web"/>
              </a:rPr>
              <a:t>‘Item’, ‘Scale’, ‘Scale if item deleted’</a:t>
            </a:r>
            <a:r>
              <a:rPr lang="en" sz="1200">
                <a:latin typeface="Titillium Web"/>
                <a:ea typeface="Titillium Web"/>
                <a:cs typeface="Titillium Web"/>
                <a:sym typeface="Titillium Web"/>
              </a:rPr>
              <a:t> and then </a:t>
            </a:r>
            <a:r>
              <a:rPr b="1" lang="en" sz="1200">
                <a:latin typeface="Titillium Web"/>
                <a:ea typeface="Titillium Web"/>
                <a:cs typeface="Titillium Web"/>
                <a:sym typeface="Titillium Web"/>
              </a:rPr>
              <a:t>hit ‘Continue’ </a:t>
            </a:r>
            <a:r>
              <a:rPr lang="en" sz="1200">
                <a:latin typeface="Titillium Web"/>
                <a:ea typeface="Titillium Web"/>
                <a:cs typeface="Titillium Web"/>
                <a:sym typeface="Titillium Web"/>
              </a:rPr>
              <a:t>and</a:t>
            </a:r>
            <a:r>
              <a:rPr b="1" lang="en" sz="1200">
                <a:latin typeface="Titillium Web"/>
                <a:ea typeface="Titillium Web"/>
                <a:cs typeface="Titillium Web"/>
                <a:sym typeface="Titillium Web"/>
              </a:rPr>
              <a:t> ‘OK’</a:t>
            </a:r>
            <a:endParaRPr b="1" sz="1500">
              <a:solidFill>
                <a:srgbClr val="595959"/>
              </a:solidFill>
              <a:latin typeface="Titillium Web"/>
              <a:ea typeface="Titillium Web"/>
              <a:cs typeface="Titillium Web"/>
              <a:sym typeface="Titillium Web"/>
            </a:endParaRPr>
          </a:p>
          <a:p>
            <a:pPr indent="0" lvl="0" marL="0" rtl="0" algn="l">
              <a:lnSpc>
                <a:spcPct val="115000"/>
              </a:lnSpc>
              <a:spcBef>
                <a:spcPts val="800"/>
              </a:spcBef>
              <a:spcAft>
                <a:spcPts val="0"/>
              </a:spcAft>
              <a:buNone/>
            </a:pPr>
            <a:r>
              <a:t/>
            </a:r>
            <a:endParaRPr sz="1500">
              <a:solidFill>
                <a:srgbClr val="595959"/>
              </a:solidFill>
              <a:latin typeface="Titillium Web"/>
              <a:ea typeface="Titillium Web"/>
              <a:cs typeface="Titillium Web"/>
              <a:sym typeface="Titillium Web"/>
            </a:endParaRPr>
          </a:p>
          <a:p>
            <a:pPr indent="457200" lvl="0" marL="0" rtl="0" algn="l">
              <a:lnSpc>
                <a:spcPct val="107916"/>
              </a:lnSpc>
              <a:spcBef>
                <a:spcPts val="1200"/>
              </a:spcBef>
              <a:spcAft>
                <a:spcPts val="800"/>
              </a:spcAft>
              <a:buNone/>
            </a:pPr>
            <a:r>
              <a:t/>
            </a:r>
            <a:endParaRPr b="1" sz="1100">
              <a:latin typeface="Titillium Web"/>
              <a:ea typeface="Titillium Web"/>
              <a:cs typeface="Titillium Web"/>
              <a:sym typeface="Titillium Web"/>
            </a:endParaRPr>
          </a:p>
        </p:txBody>
      </p:sp>
      <p:pic>
        <p:nvPicPr>
          <p:cNvPr id="4106" name="Google Shape;4106;p56"/>
          <p:cNvPicPr preferRelativeResize="0"/>
          <p:nvPr/>
        </p:nvPicPr>
        <p:blipFill>
          <a:blip r:embed="rId3">
            <a:alphaModFix/>
          </a:blip>
          <a:stretch>
            <a:fillRect/>
          </a:stretch>
        </p:blipFill>
        <p:spPr>
          <a:xfrm>
            <a:off x="224700" y="1222825"/>
            <a:ext cx="5846075" cy="37767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0" name="Shape 4110"/>
        <p:cNvGrpSpPr/>
        <p:nvPr/>
      </p:nvGrpSpPr>
      <p:grpSpPr>
        <a:xfrm>
          <a:off x="0" y="0"/>
          <a:ext cx="0" cy="0"/>
          <a:chOff x="0" y="0"/>
          <a:chExt cx="0" cy="0"/>
        </a:xfrm>
      </p:grpSpPr>
      <p:sp>
        <p:nvSpPr>
          <p:cNvPr id="4111" name="Google Shape;4111;p57"/>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Creating an index &amp; testing its reliability</a:t>
            </a:r>
            <a:endParaRPr/>
          </a:p>
          <a:p>
            <a:pPr indent="0" lvl="0" marL="0" rtl="0" algn="l">
              <a:spcBef>
                <a:spcPts val="0"/>
              </a:spcBef>
              <a:spcAft>
                <a:spcPts val="0"/>
              </a:spcAft>
              <a:buNone/>
            </a:pPr>
            <a:r>
              <a:t/>
            </a:r>
            <a:endParaRPr/>
          </a:p>
        </p:txBody>
      </p:sp>
      <p:sp>
        <p:nvSpPr>
          <p:cNvPr id="4112" name="Google Shape;4112;p57"/>
          <p:cNvSpPr txBox="1"/>
          <p:nvPr/>
        </p:nvSpPr>
        <p:spPr>
          <a:xfrm>
            <a:off x="6137175" y="1794650"/>
            <a:ext cx="2061600" cy="20721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200">
                <a:latin typeface="Titillium Web"/>
                <a:ea typeface="Titillium Web"/>
                <a:cs typeface="Titillium Web"/>
                <a:sym typeface="Titillium Web"/>
              </a:rPr>
              <a:t>4.</a:t>
            </a:r>
            <a:r>
              <a:rPr lang="en" sz="1200">
                <a:latin typeface="Titillium Web"/>
                <a:ea typeface="Titillium Web"/>
                <a:cs typeface="Titillium Web"/>
                <a:sym typeface="Titillium Web"/>
              </a:rPr>
              <a:t> In the bringing-up dialog box, </a:t>
            </a:r>
            <a:r>
              <a:rPr b="1" lang="en" sz="1200">
                <a:latin typeface="Titillium Web"/>
                <a:ea typeface="Titillium Web"/>
                <a:cs typeface="Titillium Web"/>
                <a:sym typeface="Titillium Web"/>
              </a:rPr>
              <a:t>checking off</a:t>
            </a:r>
            <a:r>
              <a:rPr lang="en" sz="1200">
                <a:latin typeface="Titillium Web"/>
                <a:ea typeface="Titillium Web"/>
                <a:cs typeface="Titillium Web"/>
                <a:sym typeface="Titillium Web"/>
              </a:rPr>
              <a:t> Descriptives for </a:t>
            </a:r>
            <a:r>
              <a:rPr b="1" lang="en" sz="1200">
                <a:latin typeface="Titillium Web"/>
                <a:ea typeface="Titillium Web"/>
                <a:cs typeface="Titillium Web"/>
                <a:sym typeface="Titillium Web"/>
              </a:rPr>
              <a:t>‘Item’, ‘Scale’, ‘Scale if item deleted’</a:t>
            </a:r>
            <a:r>
              <a:rPr lang="en" sz="1200">
                <a:latin typeface="Titillium Web"/>
                <a:ea typeface="Titillium Web"/>
                <a:cs typeface="Titillium Web"/>
                <a:sym typeface="Titillium Web"/>
              </a:rPr>
              <a:t> and then </a:t>
            </a:r>
            <a:r>
              <a:rPr b="1" lang="en" sz="1200">
                <a:latin typeface="Titillium Web"/>
                <a:ea typeface="Titillium Web"/>
                <a:cs typeface="Titillium Web"/>
                <a:sym typeface="Titillium Web"/>
              </a:rPr>
              <a:t>hit ‘Continue’ </a:t>
            </a:r>
            <a:r>
              <a:rPr lang="en" sz="1200">
                <a:latin typeface="Titillium Web"/>
                <a:ea typeface="Titillium Web"/>
                <a:cs typeface="Titillium Web"/>
                <a:sym typeface="Titillium Web"/>
              </a:rPr>
              <a:t>and</a:t>
            </a:r>
            <a:r>
              <a:rPr b="1" lang="en" sz="1200">
                <a:latin typeface="Titillium Web"/>
                <a:ea typeface="Titillium Web"/>
                <a:cs typeface="Titillium Web"/>
                <a:sym typeface="Titillium Web"/>
              </a:rPr>
              <a:t> ‘OK’</a:t>
            </a:r>
            <a:endParaRPr b="1" sz="1500">
              <a:solidFill>
                <a:srgbClr val="595959"/>
              </a:solidFill>
              <a:latin typeface="Titillium Web"/>
              <a:ea typeface="Titillium Web"/>
              <a:cs typeface="Titillium Web"/>
              <a:sym typeface="Titillium Web"/>
            </a:endParaRPr>
          </a:p>
          <a:p>
            <a:pPr indent="0" lvl="0" marL="0" rtl="0" algn="l">
              <a:lnSpc>
                <a:spcPct val="115000"/>
              </a:lnSpc>
              <a:spcBef>
                <a:spcPts val="800"/>
              </a:spcBef>
              <a:spcAft>
                <a:spcPts val="0"/>
              </a:spcAft>
              <a:buNone/>
            </a:pPr>
            <a:r>
              <a:t/>
            </a:r>
            <a:endParaRPr sz="1500">
              <a:solidFill>
                <a:srgbClr val="595959"/>
              </a:solidFill>
              <a:latin typeface="Titillium Web"/>
              <a:ea typeface="Titillium Web"/>
              <a:cs typeface="Titillium Web"/>
              <a:sym typeface="Titillium Web"/>
            </a:endParaRPr>
          </a:p>
          <a:p>
            <a:pPr indent="457200" lvl="0" marL="0" rtl="0" algn="l">
              <a:lnSpc>
                <a:spcPct val="107916"/>
              </a:lnSpc>
              <a:spcBef>
                <a:spcPts val="1200"/>
              </a:spcBef>
              <a:spcAft>
                <a:spcPts val="800"/>
              </a:spcAft>
              <a:buNone/>
            </a:pPr>
            <a:r>
              <a:t/>
            </a:r>
            <a:endParaRPr b="1" sz="1100">
              <a:latin typeface="Titillium Web"/>
              <a:ea typeface="Titillium Web"/>
              <a:cs typeface="Titillium Web"/>
              <a:sym typeface="Titillium Web"/>
            </a:endParaRPr>
          </a:p>
        </p:txBody>
      </p:sp>
      <p:pic>
        <p:nvPicPr>
          <p:cNvPr id="4113" name="Google Shape;4113;p57"/>
          <p:cNvPicPr preferRelativeResize="0"/>
          <p:nvPr/>
        </p:nvPicPr>
        <p:blipFill>
          <a:blip r:embed="rId3">
            <a:alphaModFix/>
          </a:blip>
          <a:stretch>
            <a:fillRect/>
          </a:stretch>
        </p:blipFill>
        <p:spPr>
          <a:xfrm>
            <a:off x="224700" y="1222825"/>
            <a:ext cx="5846075" cy="377675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7" name="Shape 4117"/>
        <p:cNvGrpSpPr/>
        <p:nvPr/>
      </p:nvGrpSpPr>
      <p:grpSpPr>
        <a:xfrm>
          <a:off x="0" y="0"/>
          <a:ext cx="0" cy="0"/>
          <a:chOff x="0" y="0"/>
          <a:chExt cx="0" cy="0"/>
        </a:xfrm>
      </p:grpSpPr>
      <p:sp>
        <p:nvSpPr>
          <p:cNvPr id="4118" name="Google Shape;4118;p58"/>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Creating an index &amp; testing its reliability</a:t>
            </a:r>
            <a:endParaRPr/>
          </a:p>
          <a:p>
            <a:pPr indent="0" lvl="0" marL="0" rtl="0" algn="l">
              <a:spcBef>
                <a:spcPts val="0"/>
              </a:spcBef>
              <a:spcAft>
                <a:spcPts val="0"/>
              </a:spcAft>
              <a:buNone/>
            </a:pPr>
            <a:r>
              <a:t/>
            </a:r>
            <a:endParaRPr/>
          </a:p>
        </p:txBody>
      </p:sp>
      <p:sp>
        <p:nvSpPr>
          <p:cNvPr id="4119" name="Google Shape;4119;p58"/>
          <p:cNvSpPr txBox="1"/>
          <p:nvPr/>
        </p:nvSpPr>
        <p:spPr>
          <a:xfrm>
            <a:off x="4572000" y="1794650"/>
            <a:ext cx="3158400" cy="17220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a:latin typeface="Titillium Web"/>
                <a:ea typeface="Titillium Web"/>
                <a:cs typeface="Titillium Web"/>
                <a:sym typeface="Titillium Web"/>
              </a:rPr>
              <a:t>5. Interpret </a:t>
            </a:r>
            <a:r>
              <a:rPr lang="en">
                <a:latin typeface="Titillium Web"/>
                <a:ea typeface="Titillium Web"/>
                <a:cs typeface="Titillium Web"/>
                <a:sym typeface="Titillium Web"/>
              </a:rPr>
              <a:t>the Output</a:t>
            </a:r>
            <a:endParaRPr>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a:latin typeface="Titillium Web"/>
                <a:ea typeface="Titillium Web"/>
                <a:cs typeface="Titillium Web"/>
                <a:sym typeface="Titillium Web"/>
              </a:rPr>
              <a:t>The </a:t>
            </a:r>
            <a:r>
              <a:rPr b="1" lang="en">
                <a:latin typeface="Titillium Web"/>
                <a:ea typeface="Titillium Web"/>
                <a:cs typeface="Titillium Web"/>
                <a:sym typeface="Titillium Web"/>
              </a:rPr>
              <a:t>Item Statistics</a:t>
            </a:r>
            <a:r>
              <a:rPr lang="en">
                <a:latin typeface="Titillium Web"/>
                <a:ea typeface="Titillium Web"/>
                <a:cs typeface="Titillium Web"/>
                <a:sym typeface="Titillium Web"/>
              </a:rPr>
              <a:t> box shows the </a:t>
            </a:r>
            <a:r>
              <a:rPr b="1" lang="en">
                <a:latin typeface="Titillium Web"/>
                <a:ea typeface="Titillium Web"/>
                <a:cs typeface="Titillium Web"/>
                <a:sym typeface="Titillium Web"/>
              </a:rPr>
              <a:t>means</a:t>
            </a:r>
            <a:r>
              <a:rPr lang="en">
                <a:latin typeface="Titillium Web"/>
                <a:ea typeface="Titillium Web"/>
                <a:cs typeface="Titillium Web"/>
                <a:sym typeface="Titillium Web"/>
              </a:rPr>
              <a:t> and </a:t>
            </a:r>
            <a:r>
              <a:rPr b="1" lang="en">
                <a:latin typeface="Titillium Web"/>
                <a:ea typeface="Titillium Web"/>
                <a:cs typeface="Titillium Web"/>
                <a:sym typeface="Titillium Web"/>
              </a:rPr>
              <a:t>standard deviations </a:t>
            </a:r>
            <a:r>
              <a:rPr lang="en">
                <a:latin typeface="Titillium Web"/>
                <a:ea typeface="Titillium Web"/>
                <a:cs typeface="Titillium Web"/>
                <a:sym typeface="Titillium Web"/>
              </a:rPr>
              <a:t>for all of the seven items selected as well as the </a:t>
            </a:r>
            <a:r>
              <a:rPr b="1" lang="en">
                <a:latin typeface="Titillium Web"/>
                <a:ea typeface="Titillium Web"/>
                <a:cs typeface="Titillium Web"/>
                <a:sym typeface="Titillium Web"/>
              </a:rPr>
              <a:t>sample size</a:t>
            </a:r>
            <a:r>
              <a:rPr lang="en">
                <a:latin typeface="Titillium Web"/>
                <a:ea typeface="Titillium Web"/>
                <a:cs typeface="Titillium Web"/>
                <a:sym typeface="Titillium Web"/>
              </a:rPr>
              <a:t>. </a:t>
            </a:r>
            <a:endParaRPr sz="2000">
              <a:solidFill>
                <a:srgbClr val="595959"/>
              </a:solidFill>
              <a:latin typeface="Titillium Web"/>
              <a:ea typeface="Titillium Web"/>
              <a:cs typeface="Titillium Web"/>
              <a:sym typeface="Titillium Web"/>
            </a:endParaRPr>
          </a:p>
          <a:p>
            <a:pPr indent="457200" lvl="0" marL="0" rtl="0" algn="l">
              <a:lnSpc>
                <a:spcPct val="107916"/>
              </a:lnSpc>
              <a:spcBef>
                <a:spcPts val="800"/>
              </a:spcBef>
              <a:spcAft>
                <a:spcPts val="800"/>
              </a:spcAft>
              <a:buNone/>
            </a:pPr>
            <a:r>
              <a:t/>
            </a:r>
            <a:endParaRPr b="1" sz="1100">
              <a:latin typeface="Titillium Web"/>
              <a:ea typeface="Titillium Web"/>
              <a:cs typeface="Titillium Web"/>
              <a:sym typeface="Titillium Web"/>
            </a:endParaRPr>
          </a:p>
        </p:txBody>
      </p:sp>
      <p:pic>
        <p:nvPicPr>
          <p:cNvPr id="4120" name="Google Shape;4120;p58"/>
          <p:cNvPicPr preferRelativeResize="0"/>
          <p:nvPr/>
        </p:nvPicPr>
        <p:blipFill>
          <a:blip r:embed="rId3">
            <a:alphaModFix/>
          </a:blip>
          <a:stretch>
            <a:fillRect/>
          </a:stretch>
        </p:blipFill>
        <p:spPr>
          <a:xfrm>
            <a:off x="518325" y="1447650"/>
            <a:ext cx="3811599" cy="35307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4" name="Shape 4124"/>
        <p:cNvGrpSpPr/>
        <p:nvPr/>
      </p:nvGrpSpPr>
      <p:grpSpPr>
        <a:xfrm>
          <a:off x="0" y="0"/>
          <a:ext cx="0" cy="0"/>
          <a:chOff x="0" y="0"/>
          <a:chExt cx="0" cy="0"/>
        </a:xfrm>
      </p:grpSpPr>
      <p:sp>
        <p:nvSpPr>
          <p:cNvPr id="4125" name="Google Shape;4125;p59"/>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Creating an index &amp; testing its reliability</a:t>
            </a:r>
            <a:endParaRPr/>
          </a:p>
          <a:p>
            <a:pPr indent="0" lvl="0" marL="0" rtl="0" algn="l">
              <a:spcBef>
                <a:spcPts val="0"/>
              </a:spcBef>
              <a:spcAft>
                <a:spcPts val="0"/>
              </a:spcAft>
              <a:buNone/>
            </a:pPr>
            <a:r>
              <a:t/>
            </a:r>
            <a:endParaRPr/>
          </a:p>
        </p:txBody>
      </p:sp>
      <p:sp>
        <p:nvSpPr>
          <p:cNvPr id="4126" name="Google Shape;4126;p59"/>
          <p:cNvSpPr txBox="1"/>
          <p:nvPr/>
        </p:nvSpPr>
        <p:spPr>
          <a:xfrm>
            <a:off x="3601250" y="1691350"/>
            <a:ext cx="4080900" cy="28392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100">
                <a:latin typeface="Titillium Web"/>
                <a:ea typeface="Titillium Web"/>
                <a:cs typeface="Titillium Web"/>
                <a:sym typeface="Titillium Web"/>
              </a:rPr>
              <a:t>5. Interpret </a:t>
            </a:r>
            <a:r>
              <a:rPr lang="en" sz="1100">
                <a:latin typeface="Titillium Web"/>
                <a:ea typeface="Titillium Web"/>
                <a:cs typeface="Titillium Web"/>
                <a:sym typeface="Titillium Web"/>
              </a:rPr>
              <a:t>the Output</a:t>
            </a:r>
            <a:endParaRPr sz="11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latin typeface="Titillium Web"/>
                <a:ea typeface="Titillium Web"/>
                <a:cs typeface="Titillium Web"/>
                <a:sym typeface="Titillium Web"/>
              </a:rPr>
              <a:t>The most important component is the Reliability box, and the most important part is what we have highlighted in purple. The reliability statistic is Cronbach’s alpha, and the closer that number is to 1.0, the more reliably the items in the analysis cohere around a single concept. </a:t>
            </a:r>
            <a:endParaRPr sz="11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latin typeface="Titillium Web"/>
                <a:ea typeface="Titillium Web"/>
                <a:cs typeface="Titillium Web"/>
                <a:sym typeface="Titillium Web"/>
              </a:rPr>
              <a:t>In this case, the Cronbach’s Alpha is .929, which obviously surpasses the .65 threshold discussed above considered sufficient for reliability, Then, for how well the seven items in question measure the Avoidance of Femininity concept, it means that in subsequent analyses, rather than use seven separate variables, we can combine these seven into a composite measure. </a:t>
            </a:r>
            <a:endParaRPr sz="1700">
              <a:solidFill>
                <a:srgbClr val="595959"/>
              </a:solidFill>
              <a:latin typeface="Titillium Web"/>
              <a:ea typeface="Titillium Web"/>
              <a:cs typeface="Titillium Web"/>
              <a:sym typeface="Titillium Web"/>
            </a:endParaRPr>
          </a:p>
          <a:p>
            <a:pPr indent="457200" lvl="0" marL="0" rtl="0" algn="l">
              <a:lnSpc>
                <a:spcPct val="107916"/>
              </a:lnSpc>
              <a:spcBef>
                <a:spcPts val="800"/>
              </a:spcBef>
              <a:spcAft>
                <a:spcPts val="800"/>
              </a:spcAft>
              <a:buNone/>
            </a:pPr>
            <a:r>
              <a:t/>
            </a:r>
            <a:endParaRPr b="1" sz="1000">
              <a:latin typeface="Titillium Web"/>
              <a:ea typeface="Titillium Web"/>
              <a:cs typeface="Titillium Web"/>
              <a:sym typeface="Titillium Web"/>
            </a:endParaRPr>
          </a:p>
        </p:txBody>
      </p:sp>
      <p:pic>
        <p:nvPicPr>
          <p:cNvPr id="4127" name="Google Shape;4127;p59"/>
          <p:cNvPicPr preferRelativeResize="0"/>
          <p:nvPr/>
        </p:nvPicPr>
        <p:blipFill>
          <a:blip r:embed="rId3">
            <a:alphaModFix/>
          </a:blip>
          <a:stretch>
            <a:fillRect/>
          </a:stretch>
        </p:blipFill>
        <p:spPr>
          <a:xfrm>
            <a:off x="547850" y="1332975"/>
            <a:ext cx="2913275" cy="3486951"/>
          </a:xfrm>
          <a:prstGeom prst="rect">
            <a:avLst/>
          </a:prstGeom>
          <a:noFill/>
          <a:ln>
            <a:noFill/>
          </a:ln>
        </p:spPr>
      </p:pic>
      <p:sp>
        <p:nvSpPr>
          <p:cNvPr id="4128" name="Google Shape;4128;p59"/>
          <p:cNvSpPr txBox="1"/>
          <p:nvPr/>
        </p:nvSpPr>
        <p:spPr>
          <a:xfrm>
            <a:off x="639450" y="4804800"/>
            <a:ext cx="42384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Titillium Web"/>
                <a:ea typeface="Titillium Web"/>
                <a:cs typeface="Titillium Web"/>
                <a:sym typeface="Titillium Web"/>
              </a:rPr>
              <a:t>Tips: we will learn how to combine these 7 items in the later section. </a:t>
            </a:r>
            <a:endParaRPr sz="1000">
              <a:latin typeface="Titillium Web"/>
              <a:ea typeface="Titillium Web"/>
              <a:cs typeface="Titillium Web"/>
              <a:sym typeface="Titillium Web"/>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2" name="Shape 4132"/>
        <p:cNvGrpSpPr/>
        <p:nvPr/>
      </p:nvGrpSpPr>
      <p:grpSpPr>
        <a:xfrm>
          <a:off x="0" y="0"/>
          <a:ext cx="0" cy="0"/>
          <a:chOff x="0" y="0"/>
          <a:chExt cx="0" cy="0"/>
        </a:xfrm>
      </p:grpSpPr>
      <p:sp>
        <p:nvSpPr>
          <p:cNvPr id="4133" name="Google Shape;4133;p60"/>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Creating an index &amp; testing its reliability</a:t>
            </a:r>
            <a:endParaRPr/>
          </a:p>
          <a:p>
            <a:pPr indent="0" lvl="0" marL="0" rtl="0" algn="l">
              <a:spcBef>
                <a:spcPts val="0"/>
              </a:spcBef>
              <a:spcAft>
                <a:spcPts val="0"/>
              </a:spcAft>
              <a:buNone/>
            </a:pPr>
            <a:r>
              <a:t/>
            </a:r>
            <a:endParaRPr/>
          </a:p>
        </p:txBody>
      </p:sp>
      <p:sp>
        <p:nvSpPr>
          <p:cNvPr id="4134" name="Google Shape;4134;p60"/>
          <p:cNvSpPr txBox="1"/>
          <p:nvPr/>
        </p:nvSpPr>
        <p:spPr>
          <a:xfrm>
            <a:off x="4022475" y="1643375"/>
            <a:ext cx="3733500" cy="2802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latin typeface="Titillium Web"/>
                <a:ea typeface="Titillium Web"/>
                <a:cs typeface="Titillium Web"/>
                <a:sym typeface="Titillium Web"/>
              </a:rPr>
              <a:t>The column indicated by purple box shows us whether dropping one of the seven items would increase the reliability of the items that remain. In other words, perhaps six of the seven items do a good job of measuring the Avoidance of Femininity concept, but one does not. If that were the case, then dropping one would increase the Cronbach’s Alpha score. In our example, the output is beautiful and there is no the case. In last page, the Cronbach’s Alpha score is </a:t>
            </a:r>
            <a:r>
              <a:rPr b="1" lang="en" sz="1200">
                <a:latin typeface="Titillium Web"/>
                <a:ea typeface="Titillium Web"/>
                <a:cs typeface="Titillium Web"/>
                <a:sym typeface="Titillium Web"/>
              </a:rPr>
              <a:t>.929</a:t>
            </a:r>
            <a:r>
              <a:rPr lang="en" sz="1200">
                <a:latin typeface="Titillium Web"/>
                <a:ea typeface="Titillium Web"/>
                <a:cs typeface="Titillium Web"/>
                <a:sym typeface="Titillium Web"/>
              </a:rPr>
              <a:t>, which is higher than all the numbers in the purple box, so none of them should be dropped given that it would only decrease the Cronbach’s alpha.  </a:t>
            </a:r>
            <a:endParaRPr sz="1100">
              <a:latin typeface="Titillium Web"/>
              <a:ea typeface="Titillium Web"/>
              <a:cs typeface="Titillium Web"/>
              <a:sym typeface="Titillium Web"/>
            </a:endParaRPr>
          </a:p>
          <a:p>
            <a:pPr indent="457200" lvl="0" marL="0" rtl="0" algn="l">
              <a:lnSpc>
                <a:spcPct val="107916"/>
              </a:lnSpc>
              <a:spcBef>
                <a:spcPts val="800"/>
              </a:spcBef>
              <a:spcAft>
                <a:spcPts val="800"/>
              </a:spcAft>
              <a:buNone/>
            </a:pPr>
            <a:r>
              <a:t/>
            </a:r>
            <a:endParaRPr b="1" sz="800">
              <a:latin typeface="Titillium Web"/>
              <a:ea typeface="Titillium Web"/>
              <a:cs typeface="Titillium Web"/>
              <a:sym typeface="Titillium Web"/>
            </a:endParaRPr>
          </a:p>
        </p:txBody>
      </p:sp>
      <p:pic>
        <p:nvPicPr>
          <p:cNvPr id="4135" name="Google Shape;4135;p60"/>
          <p:cNvPicPr preferRelativeResize="0"/>
          <p:nvPr/>
        </p:nvPicPr>
        <p:blipFill rotWithShape="1">
          <a:blip r:embed="rId3">
            <a:alphaModFix/>
          </a:blip>
          <a:srcRect b="0" l="0" r="0" t="0"/>
          <a:stretch/>
        </p:blipFill>
        <p:spPr>
          <a:xfrm>
            <a:off x="369252" y="1447500"/>
            <a:ext cx="3579425" cy="3326901"/>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9" name="Shape 4139"/>
        <p:cNvGrpSpPr/>
        <p:nvPr/>
      </p:nvGrpSpPr>
      <p:grpSpPr>
        <a:xfrm>
          <a:off x="0" y="0"/>
          <a:ext cx="0" cy="0"/>
          <a:chOff x="0" y="0"/>
          <a:chExt cx="0" cy="0"/>
        </a:xfrm>
      </p:grpSpPr>
      <p:sp>
        <p:nvSpPr>
          <p:cNvPr id="4140" name="Google Shape;4140;p61"/>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Compute</a:t>
            </a:r>
            <a:endParaRPr/>
          </a:p>
          <a:p>
            <a:pPr indent="0" lvl="0" marL="0" rtl="0" algn="l">
              <a:spcBef>
                <a:spcPts val="0"/>
              </a:spcBef>
              <a:spcAft>
                <a:spcPts val="0"/>
              </a:spcAft>
              <a:buNone/>
            </a:pPr>
            <a:r>
              <a:t/>
            </a:r>
            <a:endParaRPr/>
          </a:p>
        </p:txBody>
      </p:sp>
      <p:sp>
        <p:nvSpPr>
          <p:cNvPr id="4141" name="Google Shape;4141;p61"/>
          <p:cNvSpPr txBox="1"/>
          <p:nvPr/>
        </p:nvSpPr>
        <p:spPr>
          <a:xfrm>
            <a:off x="742200" y="1340800"/>
            <a:ext cx="6910500" cy="13395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100">
                <a:latin typeface="Titillium Web"/>
                <a:ea typeface="Titillium Web"/>
                <a:cs typeface="Titillium Web"/>
                <a:sym typeface="Titillium Web"/>
              </a:rPr>
              <a:t>The reliability analysis function of SPSS simply tells you whether you can or should form an index, but it does not actually create the index. If you obtain a sufficiently high Cronbach’s alpha on selected items that measure the same concept, then, you must then take another step, and use the </a:t>
            </a:r>
            <a:r>
              <a:rPr b="1" lang="en" sz="1100">
                <a:latin typeface="Titillium Web"/>
                <a:ea typeface="Titillium Web"/>
                <a:cs typeface="Titillium Web"/>
                <a:sym typeface="Titillium Web"/>
              </a:rPr>
              <a:t>Compute </a:t>
            </a:r>
            <a:r>
              <a:rPr lang="en" sz="1100">
                <a:latin typeface="Titillium Web"/>
                <a:ea typeface="Titillium Web"/>
                <a:cs typeface="Titillium Web"/>
                <a:sym typeface="Titillium Web"/>
              </a:rPr>
              <a:t>function to actually combine the seven items into a new variable. This operation allows us to reduce all of the items from the subscale into one item that represents each of the original ones to make other analysis simpler. </a:t>
            </a:r>
            <a:endParaRPr sz="1100">
              <a:latin typeface="Titillium Web"/>
              <a:ea typeface="Titillium Web"/>
              <a:cs typeface="Titillium Web"/>
              <a:sym typeface="Titillium Web"/>
            </a:endParaRPr>
          </a:p>
          <a:p>
            <a:pPr indent="457200" lvl="0" marL="0" rtl="0" algn="l">
              <a:lnSpc>
                <a:spcPct val="107916"/>
              </a:lnSpc>
              <a:spcBef>
                <a:spcPts val="800"/>
              </a:spcBef>
              <a:spcAft>
                <a:spcPts val="800"/>
              </a:spcAft>
              <a:buNone/>
            </a:pPr>
            <a:r>
              <a:t/>
            </a:r>
            <a:endParaRPr sz="900">
              <a:latin typeface="Titillium Web"/>
              <a:ea typeface="Titillium Web"/>
              <a:cs typeface="Titillium Web"/>
              <a:sym typeface="Titillium Web"/>
            </a:endParaRPr>
          </a:p>
        </p:txBody>
      </p:sp>
      <p:pic>
        <p:nvPicPr>
          <p:cNvPr id="4142" name="Google Shape;4142;p61"/>
          <p:cNvPicPr preferRelativeResize="0"/>
          <p:nvPr/>
        </p:nvPicPr>
        <p:blipFill>
          <a:blip r:embed="rId3">
            <a:alphaModFix/>
          </a:blip>
          <a:stretch>
            <a:fillRect/>
          </a:stretch>
        </p:blipFill>
        <p:spPr>
          <a:xfrm>
            <a:off x="4505225" y="2320125"/>
            <a:ext cx="4539300" cy="2689875"/>
          </a:xfrm>
          <a:prstGeom prst="rect">
            <a:avLst/>
          </a:prstGeom>
          <a:noFill/>
          <a:ln>
            <a:noFill/>
          </a:ln>
        </p:spPr>
      </p:pic>
      <p:sp>
        <p:nvSpPr>
          <p:cNvPr id="4143" name="Google Shape;4143;p61"/>
          <p:cNvSpPr txBox="1"/>
          <p:nvPr/>
        </p:nvSpPr>
        <p:spPr>
          <a:xfrm>
            <a:off x="742200" y="2506475"/>
            <a:ext cx="3000000" cy="9192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Steps to combine the 7 items: </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sz="1300">
                <a:latin typeface="Titillium Web"/>
                <a:ea typeface="Titillium Web"/>
                <a:cs typeface="Titillium Web"/>
                <a:sym typeface="Titillium Web"/>
              </a:rPr>
              <a:t>1. Under tab ‘</a:t>
            </a:r>
            <a:r>
              <a:rPr b="1" lang="en" sz="1300">
                <a:latin typeface="Titillium Web"/>
                <a:ea typeface="Titillium Web"/>
                <a:cs typeface="Titillium Web"/>
                <a:sym typeface="Titillium Web"/>
              </a:rPr>
              <a:t>Transform’ → ‘Compute Variable’ </a:t>
            </a:r>
            <a:endParaRPr b="1" sz="1300">
              <a:latin typeface="Titillium Web"/>
              <a:ea typeface="Titillium Web"/>
              <a:cs typeface="Titillium Web"/>
              <a:sym typeface="Titillium Web"/>
            </a:endParaRPr>
          </a:p>
        </p:txBody>
      </p:sp>
      <p:sp>
        <p:nvSpPr>
          <p:cNvPr id="4144" name="Google Shape;4144;p61"/>
          <p:cNvSpPr txBox="1"/>
          <p:nvPr/>
        </p:nvSpPr>
        <p:spPr>
          <a:xfrm>
            <a:off x="821375" y="3544375"/>
            <a:ext cx="3000000" cy="10848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None/>
            </a:pPr>
            <a:r>
              <a:rPr b="1" lang="en" sz="1100">
                <a:latin typeface="Titillium Web"/>
                <a:ea typeface="Titillium Web"/>
                <a:cs typeface="Titillium Web"/>
                <a:sym typeface="Titillium Web"/>
              </a:rPr>
              <a:t>Notice</a:t>
            </a:r>
            <a:r>
              <a:rPr lang="en" sz="1100">
                <a:latin typeface="Titillium Web"/>
                <a:ea typeface="Titillium Web"/>
                <a:cs typeface="Titillium Web"/>
                <a:sym typeface="Titillium Web"/>
              </a:rPr>
              <a:t> that in this case we will still choose [MRNI_AF1] through [MRNI_AF7] for illustration. If you are confused about this or the meaning of the variables, it would be helpful to refer the reliability analysis section. </a:t>
            </a:r>
            <a:endParaRPr sz="1100">
              <a:latin typeface="Titillium Web"/>
              <a:ea typeface="Titillium Web"/>
              <a:cs typeface="Titillium Web"/>
              <a:sym typeface="Titillium Web"/>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8" name="Shape 4148"/>
        <p:cNvGrpSpPr/>
        <p:nvPr/>
      </p:nvGrpSpPr>
      <p:grpSpPr>
        <a:xfrm>
          <a:off x="0" y="0"/>
          <a:ext cx="0" cy="0"/>
          <a:chOff x="0" y="0"/>
          <a:chExt cx="0" cy="0"/>
        </a:xfrm>
      </p:grpSpPr>
      <p:sp>
        <p:nvSpPr>
          <p:cNvPr id="4149" name="Google Shape;4149;p62"/>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Compute</a:t>
            </a:r>
            <a:endParaRPr/>
          </a:p>
          <a:p>
            <a:pPr indent="0" lvl="0" marL="0" rtl="0" algn="l">
              <a:spcBef>
                <a:spcPts val="0"/>
              </a:spcBef>
              <a:spcAft>
                <a:spcPts val="0"/>
              </a:spcAft>
              <a:buNone/>
            </a:pPr>
            <a:r>
              <a:t/>
            </a:r>
            <a:endParaRPr/>
          </a:p>
        </p:txBody>
      </p:sp>
      <p:pic>
        <p:nvPicPr>
          <p:cNvPr id="4150" name="Google Shape;4150;p62"/>
          <p:cNvPicPr preferRelativeResize="0"/>
          <p:nvPr/>
        </p:nvPicPr>
        <p:blipFill>
          <a:blip r:embed="rId3">
            <a:alphaModFix/>
          </a:blip>
          <a:stretch>
            <a:fillRect/>
          </a:stretch>
        </p:blipFill>
        <p:spPr>
          <a:xfrm>
            <a:off x="318000" y="1226600"/>
            <a:ext cx="5493752" cy="3820975"/>
          </a:xfrm>
          <a:prstGeom prst="rect">
            <a:avLst/>
          </a:prstGeom>
          <a:noFill/>
          <a:ln>
            <a:noFill/>
          </a:ln>
        </p:spPr>
      </p:pic>
      <p:pic>
        <p:nvPicPr>
          <p:cNvPr id="4151" name="Google Shape;4151;p62"/>
          <p:cNvPicPr preferRelativeResize="0"/>
          <p:nvPr/>
        </p:nvPicPr>
        <p:blipFill rotWithShape="1">
          <a:blip r:embed="rId4">
            <a:alphaModFix/>
          </a:blip>
          <a:srcRect b="33702" l="5064" r="56392" t="18377"/>
          <a:stretch/>
        </p:blipFill>
        <p:spPr>
          <a:xfrm>
            <a:off x="5880250" y="1129225"/>
            <a:ext cx="2478774" cy="1611225"/>
          </a:xfrm>
          <a:prstGeom prst="rect">
            <a:avLst/>
          </a:prstGeom>
          <a:noFill/>
          <a:ln>
            <a:noFill/>
          </a:ln>
        </p:spPr>
      </p:pic>
      <p:sp>
        <p:nvSpPr>
          <p:cNvPr id="4152" name="Google Shape;4152;p62"/>
          <p:cNvSpPr txBox="1"/>
          <p:nvPr/>
        </p:nvSpPr>
        <p:spPr>
          <a:xfrm>
            <a:off x="5842000" y="3214900"/>
            <a:ext cx="3000000" cy="13359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a:highlight>
                  <a:schemeClr val="lt1"/>
                </a:highlight>
                <a:latin typeface="Titillium Web"/>
                <a:ea typeface="Titillium Web"/>
                <a:cs typeface="Titillium Web"/>
                <a:sym typeface="Titillium Web"/>
              </a:rPr>
              <a:t>2. Right click </a:t>
            </a:r>
            <a:r>
              <a:rPr lang="en">
                <a:highlight>
                  <a:schemeClr val="lt1"/>
                </a:highlight>
                <a:latin typeface="Titillium Web"/>
                <a:ea typeface="Titillium Web"/>
                <a:cs typeface="Titillium Web"/>
                <a:sym typeface="Titillium Web"/>
              </a:rPr>
              <a:t>on the list of variables → Click </a:t>
            </a:r>
            <a:r>
              <a:rPr b="1" lang="en">
                <a:highlight>
                  <a:schemeClr val="lt1"/>
                </a:highlight>
                <a:latin typeface="Titillium Web"/>
                <a:ea typeface="Titillium Web"/>
                <a:cs typeface="Titillium Web"/>
                <a:sym typeface="Titillium Web"/>
              </a:rPr>
              <a:t>‘Display Variable Names’</a:t>
            </a:r>
            <a:endParaRPr b="1">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sz="1200">
                <a:highlight>
                  <a:schemeClr val="lt1"/>
                </a:highlight>
                <a:latin typeface="Titillium Web"/>
                <a:ea typeface="Titillium Web"/>
                <a:cs typeface="Titillium Web"/>
                <a:sym typeface="Titillium Web"/>
              </a:rPr>
              <a:t>This step will call up a dialog box in which you can change what is displayed from the variable labels to variable names</a:t>
            </a:r>
            <a:endParaRPr sz="1200">
              <a:solidFill>
                <a:srgbClr val="595959"/>
              </a:solidFill>
              <a:latin typeface="Titillium Web"/>
              <a:ea typeface="Titillium Web"/>
              <a:cs typeface="Titillium Web"/>
              <a:sym typeface="Titillium Web"/>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6" name="Shape 4156"/>
        <p:cNvGrpSpPr/>
        <p:nvPr/>
      </p:nvGrpSpPr>
      <p:grpSpPr>
        <a:xfrm>
          <a:off x="0" y="0"/>
          <a:ext cx="0" cy="0"/>
          <a:chOff x="0" y="0"/>
          <a:chExt cx="0" cy="0"/>
        </a:xfrm>
      </p:grpSpPr>
      <p:sp>
        <p:nvSpPr>
          <p:cNvPr id="4157" name="Google Shape;4157;p63"/>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Compute</a:t>
            </a:r>
            <a:endParaRPr/>
          </a:p>
          <a:p>
            <a:pPr indent="0" lvl="0" marL="0" rtl="0" algn="l">
              <a:spcBef>
                <a:spcPts val="0"/>
              </a:spcBef>
              <a:spcAft>
                <a:spcPts val="0"/>
              </a:spcAft>
              <a:buNone/>
            </a:pPr>
            <a:r>
              <a:t/>
            </a:r>
            <a:endParaRPr/>
          </a:p>
        </p:txBody>
      </p:sp>
      <p:pic>
        <p:nvPicPr>
          <p:cNvPr id="4158" name="Google Shape;4158;p63"/>
          <p:cNvPicPr preferRelativeResize="0"/>
          <p:nvPr/>
        </p:nvPicPr>
        <p:blipFill>
          <a:blip r:embed="rId3">
            <a:alphaModFix/>
          </a:blip>
          <a:stretch>
            <a:fillRect/>
          </a:stretch>
        </p:blipFill>
        <p:spPr>
          <a:xfrm>
            <a:off x="201525" y="1329575"/>
            <a:ext cx="5719026" cy="3416400"/>
          </a:xfrm>
          <a:prstGeom prst="rect">
            <a:avLst/>
          </a:prstGeom>
          <a:noFill/>
          <a:ln>
            <a:noFill/>
          </a:ln>
        </p:spPr>
      </p:pic>
      <p:sp>
        <p:nvSpPr>
          <p:cNvPr id="4159" name="Google Shape;4159;p63"/>
          <p:cNvSpPr txBox="1"/>
          <p:nvPr/>
        </p:nvSpPr>
        <p:spPr>
          <a:xfrm>
            <a:off x="5920550" y="1430225"/>
            <a:ext cx="3000000" cy="30336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a:highlight>
                  <a:schemeClr val="lt1"/>
                </a:highlight>
                <a:latin typeface="Titillium Web"/>
                <a:ea typeface="Titillium Web"/>
                <a:cs typeface="Titillium Web"/>
                <a:sym typeface="Titillium Web"/>
              </a:rPr>
              <a:t>3. Type</a:t>
            </a:r>
            <a:r>
              <a:rPr lang="en">
                <a:highlight>
                  <a:schemeClr val="lt1"/>
                </a:highlight>
                <a:latin typeface="Titillium Web"/>
                <a:ea typeface="Titillium Web"/>
                <a:cs typeface="Titillium Web"/>
                <a:sym typeface="Titillium Web"/>
              </a:rPr>
              <a:t> “</a:t>
            </a:r>
            <a:r>
              <a:rPr b="1" lang="en">
                <a:highlight>
                  <a:schemeClr val="lt1"/>
                </a:highlight>
                <a:latin typeface="Titillium Web"/>
                <a:ea typeface="Titillium Web"/>
                <a:cs typeface="Titillium Web"/>
                <a:sym typeface="Titillium Web"/>
              </a:rPr>
              <a:t>MRNI_AF</a:t>
            </a:r>
            <a:r>
              <a:rPr lang="en">
                <a:highlight>
                  <a:schemeClr val="lt1"/>
                </a:highlight>
                <a:latin typeface="Titillium Web"/>
                <a:ea typeface="Titillium Web"/>
                <a:cs typeface="Titillium Web"/>
                <a:sym typeface="Titillium Web"/>
              </a:rPr>
              <a:t>” in ‘</a:t>
            </a:r>
            <a:r>
              <a:rPr b="1" lang="en">
                <a:highlight>
                  <a:schemeClr val="lt1"/>
                </a:highlight>
                <a:latin typeface="Titillium Web"/>
                <a:ea typeface="Titillium Web"/>
                <a:cs typeface="Titillium Web"/>
                <a:sym typeface="Titillium Web"/>
              </a:rPr>
              <a:t>Target Variable’</a:t>
            </a:r>
            <a:endParaRPr b="1">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a:highlight>
                  <a:schemeClr val="lt1"/>
                </a:highlight>
                <a:latin typeface="Titillium Web"/>
                <a:ea typeface="Titillium Web"/>
                <a:cs typeface="Titillium Web"/>
                <a:sym typeface="Titillium Web"/>
              </a:rPr>
              <a:t>4.</a:t>
            </a:r>
            <a:r>
              <a:rPr lang="en">
                <a:highlight>
                  <a:schemeClr val="lt1"/>
                </a:highlight>
                <a:latin typeface="Titillium Web"/>
                <a:ea typeface="Titillium Web"/>
                <a:cs typeface="Titillium Web"/>
                <a:sym typeface="Titillium Web"/>
              </a:rPr>
              <a:t> Choose function by </a:t>
            </a:r>
            <a:r>
              <a:rPr b="1" lang="en">
                <a:highlight>
                  <a:schemeClr val="lt1"/>
                </a:highlight>
                <a:latin typeface="Titillium Web"/>
                <a:ea typeface="Titillium Web"/>
                <a:cs typeface="Titillium Web"/>
                <a:sym typeface="Titillium Web"/>
              </a:rPr>
              <a:t>clicking</a:t>
            </a:r>
            <a:r>
              <a:rPr lang="en">
                <a:highlight>
                  <a:schemeClr val="lt1"/>
                </a:highlight>
                <a:latin typeface="Titillium Web"/>
                <a:ea typeface="Titillium Web"/>
                <a:cs typeface="Titillium Web"/>
                <a:sym typeface="Titillium Web"/>
              </a:rPr>
              <a:t> on ‘</a:t>
            </a:r>
            <a:r>
              <a:rPr b="1" lang="en">
                <a:highlight>
                  <a:schemeClr val="lt1"/>
                </a:highlight>
                <a:latin typeface="Titillium Web"/>
                <a:ea typeface="Titillium Web"/>
                <a:cs typeface="Titillium Web"/>
                <a:sym typeface="Titillium Web"/>
              </a:rPr>
              <a:t>Statistical’</a:t>
            </a:r>
            <a:r>
              <a:rPr lang="en">
                <a:highlight>
                  <a:schemeClr val="lt1"/>
                </a:highlight>
                <a:latin typeface="Titillium Web"/>
                <a:ea typeface="Titillium Web"/>
                <a:cs typeface="Titillium Web"/>
                <a:sym typeface="Titillium Web"/>
              </a:rPr>
              <a:t> in </a:t>
            </a:r>
            <a:r>
              <a:rPr b="1" lang="en">
                <a:highlight>
                  <a:schemeClr val="lt1"/>
                </a:highlight>
                <a:latin typeface="Titillium Web"/>
                <a:ea typeface="Titillium Web"/>
                <a:cs typeface="Titillium Web"/>
                <a:sym typeface="Titillium Web"/>
              </a:rPr>
              <a:t>Function group</a:t>
            </a:r>
            <a:r>
              <a:rPr lang="en">
                <a:highlight>
                  <a:schemeClr val="lt1"/>
                </a:highlight>
                <a:latin typeface="Titillium Web"/>
                <a:ea typeface="Titillium Web"/>
                <a:cs typeface="Titillium Web"/>
                <a:sym typeface="Titillium Web"/>
              </a:rPr>
              <a:t> and then </a:t>
            </a:r>
            <a:r>
              <a:rPr b="1" lang="en">
                <a:highlight>
                  <a:schemeClr val="lt1"/>
                </a:highlight>
                <a:latin typeface="Titillium Web"/>
                <a:ea typeface="Titillium Web"/>
                <a:cs typeface="Titillium Web"/>
                <a:sym typeface="Titillium Web"/>
              </a:rPr>
              <a:t>click ‘Mean’</a:t>
            </a:r>
            <a:r>
              <a:rPr lang="en">
                <a:highlight>
                  <a:schemeClr val="lt1"/>
                </a:highlight>
                <a:latin typeface="Titillium Web"/>
                <a:ea typeface="Titillium Web"/>
                <a:cs typeface="Titillium Web"/>
                <a:sym typeface="Titillium Web"/>
              </a:rPr>
              <a:t> in </a:t>
            </a:r>
            <a:r>
              <a:rPr b="1" lang="en">
                <a:highlight>
                  <a:schemeClr val="lt1"/>
                </a:highlight>
                <a:latin typeface="Titillium Web"/>
                <a:ea typeface="Titillium Web"/>
                <a:cs typeface="Titillium Web"/>
                <a:sym typeface="Titillium Web"/>
              </a:rPr>
              <a:t>Functions and Special Variables</a:t>
            </a:r>
            <a:r>
              <a:rPr lang="en">
                <a:highlight>
                  <a:schemeClr val="lt1"/>
                </a:highlight>
                <a:latin typeface="Titillium Web"/>
                <a:ea typeface="Titillium Web"/>
                <a:cs typeface="Titillium Web"/>
                <a:sym typeface="Titillium Web"/>
              </a:rPr>
              <a:t>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a:highlight>
                  <a:schemeClr val="lt1"/>
                </a:highlight>
                <a:latin typeface="Titillium Web"/>
                <a:ea typeface="Titillium Web"/>
                <a:cs typeface="Titillium Web"/>
                <a:sym typeface="Titillium Web"/>
              </a:rPr>
              <a:t>5.</a:t>
            </a:r>
            <a:r>
              <a:rPr lang="en">
                <a:highlight>
                  <a:schemeClr val="lt1"/>
                </a:highlight>
                <a:latin typeface="Titillium Web"/>
                <a:ea typeface="Titillium Web"/>
                <a:cs typeface="Titillium Web"/>
                <a:sym typeface="Titillium Web"/>
              </a:rPr>
              <a:t> In </a:t>
            </a:r>
            <a:r>
              <a:rPr b="1" lang="en">
                <a:highlight>
                  <a:schemeClr val="lt1"/>
                </a:highlight>
                <a:latin typeface="Titillium Web"/>
                <a:ea typeface="Titillium Web"/>
                <a:cs typeface="Titillium Web"/>
                <a:sym typeface="Titillium Web"/>
              </a:rPr>
              <a:t>Numeric Expression</a:t>
            </a:r>
            <a:r>
              <a:rPr lang="en">
                <a:highlight>
                  <a:schemeClr val="lt1"/>
                </a:highlight>
                <a:latin typeface="Titillium Web"/>
                <a:ea typeface="Titillium Web"/>
                <a:cs typeface="Titillium Web"/>
                <a:sym typeface="Titillium Web"/>
              </a:rPr>
              <a:t>, </a:t>
            </a:r>
            <a:r>
              <a:rPr b="1" lang="en">
                <a:highlight>
                  <a:schemeClr val="lt1"/>
                </a:highlight>
                <a:latin typeface="Titillium Web"/>
                <a:ea typeface="Titillium Web"/>
                <a:cs typeface="Titillium Web"/>
                <a:sym typeface="Titillium Web"/>
              </a:rPr>
              <a:t>edit the Mean(.. , .. , ..) </a:t>
            </a:r>
            <a:r>
              <a:rPr lang="en">
                <a:highlight>
                  <a:schemeClr val="lt1"/>
                </a:highlight>
                <a:latin typeface="Titillium Web"/>
                <a:ea typeface="Titillium Web"/>
                <a:cs typeface="Titillium Web"/>
                <a:sym typeface="Titillium Web"/>
              </a:rPr>
              <a:t>by both typing and clicking the variable name on the left box</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rPr b="1" lang="en">
                <a:highlight>
                  <a:schemeClr val="lt1"/>
                </a:highlight>
                <a:latin typeface="Titillium Web"/>
                <a:ea typeface="Titillium Web"/>
                <a:cs typeface="Titillium Web"/>
                <a:sym typeface="Titillium Web"/>
              </a:rPr>
              <a:t>6.</a:t>
            </a:r>
            <a:r>
              <a:rPr lang="en">
                <a:highlight>
                  <a:schemeClr val="lt1"/>
                </a:highlight>
                <a:latin typeface="Titillium Web"/>
                <a:ea typeface="Titillium Web"/>
                <a:cs typeface="Titillium Web"/>
                <a:sym typeface="Titillium Web"/>
              </a:rPr>
              <a:t> Finally, </a:t>
            </a:r>
            <a:r>
              <a:rPr b="1" lang="en">
                <a:highlight>
                  <a:schemeClr val="lt1"/>
                </a:highlight>
                <a:latin typeface="Titillium Web"/>
                <a:ea typeface="Titillium Web"/>
                <a:cs typeface="Titillium Web"/>
                <a:sym typeface="Titillium Web"/>
              </a:rPr>
              <a:t>Click ‘OK’</a:t>
            </a:r>
            <a:endParaRPr b="1">
              <a:highlight>
                <a:schemeClr val="lt1"/>
              </a:highlight>
              <a:latin typeface="Titillium Web"/>
              <a:ea typeface="Titillium Web"/>
              <a:cs typeface="Titillium Web"/>
              <a:sym typeface="Titillium Web"/>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9" name="Shape 3899"/>
        <p:cNvGrpSpPr/>
        <p:nvPr/>
      </p:nvGrpSpPr>
      <p:grpSpPr>
        <a:xfrm>
          <a:off x="0" y="0"/>
          <a:ext cx="0" cy="0"/>
          <a:chOff x="0" y="0"/>
          <a:chExt cx="0" cy="0"/>
        </a:xfrm>
      </p:grpSpPr>
      <p:sp>
        <p:nvSpPr>
          <p:cNvPr id="3900" name="Google Shape;3900;p28"/>
          <p:cNvSpPr txBox="1"/>
          <p:nvPr>
            <p:ph type="title"/>
          </p:nvPr>
        </p:nvSpPr>
        <p:spPr>
          <a:xfrm>
            <a:off x="718300" y="739375"/>
            <a:ext cx="67611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Creating a data file in SPSS</a:t>
            </a:r>
            <a:endParaRPr/>
          </a:p>
          <a:p>
            <a:pPr indent="0" lvl="0" marL="0" rtl="0" algn="l">
              <a:spcBef>
                <a:spcPts val="0"/>
              </a:spcBef>
              <a:spcAft>
                <a:spcPts val="0"/>
              </a:spcAft>
              <a:buNone/>
            </a:pPr>
            <a:r>
              <a:t/>
            </a:r>
            <a:endParaRPr/>
          </a:p>
        </p:txBody>
      </p:sp>
      <p:sp>
        <p:nvSpPr>
          <p:cNvPr id="3901" name="Google Shape;3901;p28"/>
          <p:cNvSpPr txBox="1"/>
          <p:nvPr>
            <p:ph idx="1" type="body"/>
          </p:nvPr>
        </p:nvSpPr>
        <p:spPr>
          <a:xfrm>
            <a:off x="701800" y="1257250"/>
            <a:ext cx="2589600" cy="2200500"/>
          </a:xfrm>
          <a:prstGeom prst="rect">
            <a:avLst/>
          </a:prstGeom>
        </p:spPr>
        <p:txBody>
          <a:bodyPr anchorCtr="0" anchor="t" bIns="91425" lIns="91425" spcFirstLastPara="1" rIns="91425" wrap="square" tIns="91425">
            <a:noAutofit/>
          </a:bodyPr>
          <a:lstStyle/>
          <a:p>
            <a:pPr indent="0" lvl="0" marL="0" rtl="0" algn="l">
              <a:lnSpc>
                <a:spcPct val="107916"/>
              </a:lnSpc>
              <a:spcBef>
                <a:spcPts val="0"/>
              </a:spcBef>
              <a:spcAft>
                <a:spcPts val="0"/>
              </a:spcAft>
              <a:buNone/>
            </a:pPr>
            <a:r>
              <a:rPr lang="en" sz="1100">
                <a:solidFill>
                  <a:srgbClr val="000000"/>
                </a:solidFill>
                <a:latin typeface="Titillium Web"/>
                <a:ea typeface="Titillium Web"/>
                <a:cs typeface="Titillium Web"/>
                <a:sym typeface="Titillium Web"/>
              </a:rPr>
              <a:t>Steps to open data set in SPSS</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tillium Web"/>
              <a:buChar char="●"/>
            </a:pPr>
            <a:r>
              <a:rPr b="1" lang="en" sz="1100">
                <a:solidFill>
                  <a:srgbClr val="000000"/>
                </a:solidFill>
                <a:latin typeface="Titillium Web"/>
                <a:ea typeface="Titillium Web"/>
                <a:cs typeface="Titillium Web"/>
                <a:sym typeface="Titillium Web"/>
              </a:rPr>
              <a:t>File→ Open→ Data</a:t>
            </a:r>
            <a:endParaRPr b="1" sz="1100">
              <a:solidFill>
                <a:srgbClr val="000000"/>
              </a:solidFill>
              <a:latin typeface="Titillium Web"/>
              <a:ea typeface="Titillium Web"/>
              <a:cs typeface="Titillium Web"/>
              <a:sym typeface="Titillium Web"/>
            </a:endParaRPr>
          </a:p>
          <a:p>
            <a:pPr indent="0" lvl="0" marL="457200" rtl="0" algn="l">
              <a:lnSpc>
                <a:spcPct val="107916"/>
              </a:lnSpc>
              <a:spcBef>
                <a:spcPts val="800"/>
              </a:spcBef>
              <a:spcAft>
                <a:spcPts val="0"/>
              </a:spcAft>
              <a:buNone/>
            </a:pPr>
            <a:r>
              <a:t/>
            </a:r>
            <a:endParaRPr b="1" sz="1100">
              <a:solidFill>
                <a:srgbClr val="000000"/>
              </a:solidFill>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mes New Roman"/>
              <a:buChar char="●"/>
            </a:pPr>
            <a:r>
              <a:rPr lang="en" sz="1100">
                <a:solidFill>
                  <a:srgbClr val="000000"/>
                </a:solidFill>
                <a:latin typeface="Titillium Web"/>
                <a:ea typeface="Titillium Web"/>
                <a:cs typeface="Titillium Web"/>
                <a:sym typeface="Titillium Web"/>
              </a:rPr>
              <a:t>Sometimes we also use </a:t>
            </a:r>
            <a:r>
              <a:rPr b="1" lang="en" sz="1100">
                <a:solidFill>
                  <a:srgbClr val="000000"/>
                </a:solidFill>
                <a:latin typeface="Titillium Web"/>
                <a:ea typeface="Titillium Web"/>
                <a:cs typeface="Titillium Web"/>
                <a:sym typeface="Titillium Web"/>
              </a:rPr>
              <a:t>File → Import Data → Data </a:t>
            </a:r>
            <a:r>
              <a:rPr lang="en" sz="1100">
                <a:solidFill>
                  <a:srgbClr val="000000"/>
                </a:solidFill>
                <a:latin typeface="Titillium Web"/>
                <a:ea typeface="Titillium Web"/>
                <a:cs typeface="Titillium Web"/>
                <a:sym typeface="Titillium Web"/>
              </a:rPr>
              <a:t>while we are using some data file platform, such as Excel. </a:t>
            </a:r>
            <a:endParaRPr sz="1100">
              <a:solidFill>
                <a:srgbClr val="595959"/>
              </a:solidFill>
              <a:latin typeface="Titillium Web"/>
              <a:ea typeface="Titillium Web"/>
              <a:cs typeface="Titillium Web"/>
              <a:sym typeface="Titillium Web"/>
            </a:endParaRPr>
          </a:p>
          <a:p>
            <a:pPr indent="0" lvl="0" marL="0" rtl="0" algn="l">
              <a:spcBef>
                <a:spcPts val="800"/>
              </a:spcBef>
              <a:spcAft>
                <a:spcPts val="0"/>
              </a:spcAft>
              <a:buClr>
                <a:schemeClr val="dk1"/>
              </a:buClr>
              <a:buSzPts val="1100"/>
              <a:buFont typeface="Arial"/>
              <a:buNone/>
            </a:pPr>
            <a:r>
              <a:t/>
            </a:r>
            <a:endParaRPr sz="800">
              <a:solidFill>
                <a:srgbClr val="000000"/>
              </a:solidFill>
              <a:latin typeface="Titillium Web"/>
              <a:ea typeface="Titillium Web"/>
              <a:cs typeface="Titillium Web"/>
              <a:sym typeface="Titillium Web"/>
            </a:endParaRPr>
          </a:p>
        </p:txBody>
      </p:sp>
      <p:pic>
        <p:nvPicPr>
          <p:cNvPr id="3902" name="Google Shape;3902;p28"/>
          <p:cNvPicPr preferRelativeResize="0"/>
          <p:nvPr/>
        </p:nvPicPr>
        <p:blipFill>
          <a:blip r:embed="rId3">
            <a:alphaModFix/>
          </a:blip>
          <a:stretch>
            <a:fillRect/>
          </a:stretch>
        </p:blipFill>
        <p:spPr>
          <a:xfrm>
            <a:off x="3322550" y="1238825"/>
            <a:ext cx="5425466" cy="333005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3" name="Shape 4163"/>
        <p:cNvGrpSpPr/>
        <p:nvPr/>
      </p:nvGrpSpPr>
      <p:grpSpPr>
        <a:xfrm>
          <a:off x="0" y="0"/>
          <a:ext cx="0" cy="0"/>
          <a:chOff x="0" y="0"/>
          <a:chExt cx="0" cy="0"/>
        </a:xfrm>
      </p:grpSpPr>
      <p:sp>
        <p:nvSpPr>
          <p:cNvPr id="4164" name="Google Shape;4164;p64"/>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Compute</a:t>
            </a:r>
            <a:endParaRPr/>
          </a:p>
          <a:p>
            <a:pPr indent="0" lvl="0" marL="0" rtl="0" algn="l">
              <a:spcBef>
                <a:spcPts val="0"/>
              </a:spcBef>
              <a:spcAft>
                <a:spcPts val="0"/>
              </a:spcAft>
              <a:buNone/>
            </a:pPr>
            <a:r>
              <a:t/>
            </a:r>
            <a:endParaRPr/>
          </a:p>
        </p:txBody>
      </p:sp>
      <p:sp>
        <p:nvSpPr>
          <p:cNvPr id="4165" name="Google Shape;4165;p64"/>
          <p:cNvSpPr txBox="1"/>
          <p:nvPr/>
        </p:nvSpPr>
        <p:spPr>
          <a:xfrm>
            <a:off x="5920550" y="1430225"/>
            <a:ext cx="3000000" cy="32508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a:highlight>
                  <a:schemeClr val="lt1"/>
                </a:highlight>
                <a:latin typeface="Titillium Web"/>
                <a:ea typeface="Titillium Web"/>
                <a:cs typeface="Titillium Web"/>
                <a:sym typeface="Titillium Web"/>
              </a:rPr>
              <a:t>7.</a:t>
            </a:r>
            <a:r>
              <a:rPr lang="en">
                <a:highlight>
                  <a:schemeClr val="lt1"/>
                </a:highlight>
                <a:latin typeface="Titillium Web"/>
                <a:ea typeface="Titillium Web"/>
                <a:cs typeface="Titillium Web"/>
                <a:sym typeface="Titillium Web"/>
              </a:rPr>
              <a:t> Scroll down on Variable View, and then we can check out the new variable ‘</a:t>
            </a:r>
            <a:r>
              <a:rPr b="1" lang="en">
                <a:highlight>
                  <a:schemeClr val="lt1"/>
                </a:highlight>
                <a:latin typeface="Titillium Web"/>
                <a:ea typeface="Titillium Web"/>
                <a:cs typeface="Titillium Web"/>
                <a:sym typeface="Titillium Web"/>
              </a:rPr>
              <a:t>MRINI_AF’</a:t>
            </a:r>
            <a:r>
              <a:rPr lang="en">
                <a:highlight>
                  <a:schemeClr val="lt1"/>
                </a:highlight>
                <a:latin typeface="Titillium Web"/>
                <a:ea typeface="Titillium Web"/>
                <a:cs typeface="Titillium Web"/>
                <a:sym typeface="Titillium Web"/>
              </a:rPr>
              <a:t> we created just now.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a:latin typeface="Titillium Web"/>
                <a:ea typeface="Titillium Web"/>
                <a:cs typeface="Titillium Web"/>
                <a:sym typeface="Titillium Web"/>
              </a:rPr>
              <a:t>Compute</a:t>
            </a:r>
            <a:r>
              <a:rPr lang="en">
                <a:latin typeface="Titillium Web"/>
                <a:ea typeface="Titillium Web"/>
                <a:cs typeface="Titillium Web"/>
                <a:sym typeface="Titillium Web"/>
              </a:rPr>
              <a:t> is quite a versatile </a:t>
            </a:r>
            <a:r>
              <a:rPr i="1" lang="en">
                <a:latin typeface="Titillium Web"/>
                <a:ea typeface="Titillium Web"/>
                <a:cs typeface="Titillium Web"/>
                <a:sym typeface="Titillium Web"/>
              </a:rPr>
              <a:t>SPSS </a:t>
            </a:r>
            <a:r>
              <a:rPr lang="en">
                <a:latin typeface="Titillium Web"/>
                <a:ea typeface="Titillium Web"/>
                <a:cs typeface="Titillium Web"/>
                <a:sym typeface="Titillium Web"/>
              </a:rPr>
              <a:t>function. It can create new variables through any mathematical process such as adding variables together, multiplying two or more variables, taking the average of variables, etc. </a:t>
            </a:r>
            <a:endParaRPr sz="1700">
              <a:solidFill>
                <a:srgbClr val="595959"/>
              </a:solidFill>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b="1" sz="1300">
              <a:highlight>
                <a:schemeClr val="lt1"/>
              </a:highlight>
              <a:latin typeface="Titillium Web"/>
              <a:ea typeface="Titillium Web"/>
              <a:cs typeface="Titillium Web"/>
              <a:sym typeface="Titillium Web"/>
            </a:endParaRPr>
          </a:p>
        </p:txBody>
      </p:sp>
      <p:pic>
        <p:nvPicPr>
          <p:cNvPr id="4166" name="Google Shape;4166;p64"/>
          <p:cNvPicPr preferRelativeResize="0"/>
          <p:nvPr/>
        </p:nvPicPr>
        <p:blipFill>
          <a:blip r:embed="rId3">
            <a:alphaModFix/>
          </a:blip>
          <a:stretch>
            <a:fillRect/>
          </a:stretch>
        </p:blipFill>
        <p:spPr>
          <a:xfrm>
            <a:off x="311700" y="1430225"/>
            <a:ext cx="5398199" cy="3491961"/>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0" name="Shape 4170"/>
        <p:cNvGrpSpPr/>
        <p:nvPr/>
      </p:nvGrpSpPr>
      <p:grpSpPr>
        <a:xfrm>
          <a:off x="0" y="0"/>
          <a:ext cx="0" cy="0"/>
          <a:chOff x="0" y="0"/>
          <a:chExt cx="0" cy="0"/>
        </a:xfrm>
      </p:grpSpPr>
      <p:sp>
        <p:nvSpPr>
          <p:cNvPr id="4171" name="Google Shape;4171;p65"/>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Select cases</a:t>
            </a:r>
            <a:endParaRPr/>
          </a:p>
          <a:p>
            <a:pPr indent="0" lvl="0" marL="0" rtl="0" algn="l">
              <a:spcBef>
                <a:spcPts val="0"/>
              </a:spcBef>
              <a:spcAft>
                <a:spcPts val="0"/>
              </a:spcAft>
              <a:buNone/>
            </a:pPr>
            <a:r>
              <a:t/>
            </a:r>
            <a:endParaRPr/>
          </a:p>
        </p:txBody>
      </p:sp>
      <p:sp>
        <p:nvSpPr>
          <p:cNvPr id="4172" name="Google Shape;4172;p65"/>
          <p:cNvSpPr txBox="1"/>
          <p:nvPr/>
        </p:nvSpPr>
        <p:spPr>
          <a:xfrm>
            <a:off x="811800" y="1430225"/>
            <a:ext cx="6730200" cy="2915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a:latin typeface="Titillium Web"/>
                <a:ea typeface="Titillium Web"/>
                <a:cs typeface="Titillium Web"/>
                <a:sym typeface="Titillium Web"/>
              </a:rPr>
              <a:t>Under the Data tab in SPSS, you will find the </a:t>
            </a:r>
            <a:r>
              <a:rPr b="1" lang="en">
                <a:latin typeface="Titillium Web"/>
                <a:ea typeface="Titillium Web"/>
                <a:cs typeface="Titillium Web"/>
                <a:sym typeface="Titillium Web"/>
              </a:rPr>
              <a:t>Select Cases</a:t>
            </a:r>
            <a:r>
              <a:rPr lang="en">
                <a:latin typeface="Titillium Web"/>
                <a:ea typeface="Titillium Web"/>
                <a:cs typeface="Titillium Web"/>
                <a:sym typeface="Titillium Web"/>
              </a:rPr>
              <a:t> function. You can use this function to temporarily isolate certain cases in your data set to look within those cases. </a:t>
            </a:r>
            <a:endParaRPr>
              <a:latin typeface="Titillium Web"/>
              <a:ea typeface="Titillium Web"/>
              <a:cs typeface="Titillium Web"/>
              <a:sym typeface="Titillium Web"/>
            </a:endParaRPr>
          </a:p>
          <a:p>
            <a:pPr indent="-317500" lvl="0" marL="457200" rtl="0" algn="l">
              <a:lnSpc>
                <a:spcPct val="107916"/>
              </a:lnSpc>
              <a:spcBef>
                <a:spcPts val="800"/>
              </a:spcBef>
              <a:spcAft>
                <a:spcPts val="0"/>
              </a:spcAft>
              <a:buClr>
                <a:srgbClr val="000000"/>
              </a:buClr>
              <a:buSzPts val="1400"/>
              <a:buFont typeface="Times New Roman"/>
              <a:buChar char="-"/>
            </a:pPr>
            <a:r>
              <a:rPr b="1" lang="en">
                <a:latin typeface="Titillium Web"/>
                <a:ea typeface="Titillium Web"/>
                <a:cs typeface="Titillium Web"/>
                <a:sym typeface="Titillium Web"/>
              </a:rPr>
              <a:t>Ex. </a:t>
            </a:r>
            <a:r>
              <a:rPr lang="en">
                <a:latin typeface="Titillium Web"/>
                <a:ea typeface="Titillium Web"/>
                <a:cs typeface="Titillium Web"/>
                <a:sym typeface="Titillium Web"/>
              </a:rPr>
              <a:t>Perhaps you want to just look at those who identified as politically moderate on the political ideology variable for some of your analyses. You can use the Select Cases function to choose only those who selected a 4 on the scale of 1 (very liberal) to 7 (very conservative) for that variable, and SPSS will temporarily set all others aside. While those who selected 4 are active in the data set and all others are not, you can perform any statistical analyses you would like within the active group. Once you are done with these analyses, you can go back and select all cases again to look across those with various political ideologies once again.</a:t>
            </a:r>
            <a:endParaRPr>
              <a:solidFill>
                <a:srgbClr val="595959"/>
              </a:solidFill>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b="1" sz="1300">
              <a:highlight>
                <a:schemeClr val="lt1"/>
              </a:highlight>
              <a:latin typeface="Titillium Web"/>
              <a:ea typeface="Titillium Web"/>
              <a:cs typeface="Titillium Web"/>
              <a:sym typeface="Titillium Web"/>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6" name="Shape 4176"/>
        <p:cNvGrpSpPr/>
        <p:nvPr/>
      </p:nvGrpSpPr>
      <p:grpSpPr>
        <a:xfrm>
          <a:off x="0" y="0"/>
          <a:ext cx="0" cy="0"/>
          <a:chOff x="0" y="0"/>
          <a:chExt cx="0" cy="0"/>
        </a:xfrm>
      </p:grpSpPr>
      <p:sp>
        <p:nvSpPr>
          <p:cNvPr id="4177" name="Google Shape;4177;p66"/>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Select cases</a:t>
            </a:r>
            <a:endParaRPr/>
          </a:p>
          <a:p>
            <a:pPr indent="0" lvl="0" marL="0" rtl="0" algn="l">
              <a:spcBef>
                <a:spcPts val="0"/>
              </a:spcBef>
              <a:spcAft>
                <a:spcPts val="0"/>
              </a:spcAft>
              <a:buNone/>
            </a:pPr>
            <a:r>
              <a:t/>
            </a:r>
            <a:endParaRPr/>
          </a:p>
        </p:txBody>
      </p:sp>
      <p:pic>
        <p:nvPicPr>
          <p:cNvPr id="4178" name="Google Shape;4178;p66"/>
          <p:cNvPicPr preferRelativeResize="0"/>
          <p:nvPr/>
        </p:nvPicPr>
        <p:blipFill>
          <a:blip r:embed="rId3">
            <a:alphaModFix/>
          </a:blip>
          <a:stretch>
            <a:fillRect/>
          </a:stretch>
        </p:blipFill>
        <p:spPr>
          <a:xfrm>
            <a:off x="311700" y="1284500"/>
            <a:ext cx="5166450" cy="3609900"/>
          </a:xfrm>
          <a:prstGeom prst="rect">
            <a:avLst/>
          </a:prstGeom>
          <a:noFill/>
          <a:ln>
            <a:noFill/>
          </a:ln>
        </p:spPr>
      </p:pic>
      <p:sp>
        <p:nvSpPr>
          <p:cNvPr id="4179" name="Google Shape;4179;p66"/>
          <p:cNvSpPr txBox="1"/>
          <p:nvPr/>
        </p:nvSpPr>
        <p:spPr>
          <a:xfrm>
            <a:off x="5650125" y="1635700"/>
            <a:ext cx="3000000" cy="11652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500">
                <a:highlight>
                  <a:schemeClr val="lt1"/>
                </a:highlight>
                <a:latin typeface="Titillium Web"/>
                <a:ea typeface="Titillium Web"/>
                <a:cs typeface="Titillium Web"/>
                <a:sym typeface="Titillium Web"/>
              </a:rPr>
              <a:t>Steps </a:t>
            </a:r>
            <a:r>
              <a:rPr lang="en" sz="1500">
                <a:highlight>
                  <a:schemeClr val="lt1"/>
                </a:highlight>
                <a:latin typeface="Titillium Web"/>
                <a:ea typeface="Titillium Web"/>
                <a:cs typeface="Titillium Web"/>
                <a:sym typeface="Titillium Web"/>
              </a:rPr>
              <a:t>to choose cases: </a:t>
            </a:r>
            <a:endParaRPr sz="15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500">
                <a:highlight>
                  <a:schemeClr val="lt1"/>
                </a:highlight>
                <a:latin typeface="Titillium Web"/>
                <a:ea typeface="Titillium Web"/>
                <a:cs typeface="Titillium Web"/>
                <a:sym typeface="Titillium Web"/>
              </a:rPr>
              <a:t>1.</a:t>
            </a:r>
            <a:r>
              <a:rPr lang="en" sz="1500">
                <a:highlight>
                  <a:schemeClr val="lt1"/>
                </a:highlight>
                <a:latin typeface="Titillium Web"/>
                <a:ea typeface="Titillium Web"/>
                <a:cs typeface="Titillium Web"/>
                <a:sym typeface="Titillium Web"/>
              </a:rPr>
              <a:t> Choose ‘</a:t>
            </a:r>
            <a:r>
              <a:rPr b="1" lang="en" sz="1500">
                <a:highlight>
                  <a:schemeClr val="lt1"/>
                </a:highlight>
                <a:latin typeface="Titillium Web"/>
                <a:ea typeface="Titillium Web"/>
                <a:cs typeface="Titillium Web"/>
                <a:sym typeface="Titillium Web"/>
              </a:rPr>
              <a:t>Data’ → ‘Select Cases’</a:t>
            </a:r>
            <a:endParaRPr b="1" sz="1500">
              <a:highlight>
                <a:schemeClr val="lt1"/>
              </a:highlight>
              <a:latin typeface="Titillium Web"/>
              <a:ea typeface="Titillium Web"/>
              <a:cs typeface="Titillium Web"/>
              <a:sym typeface="Titillium Web"/>
            </a:endParaRPr>
          </a:p>
          <a:p>
            <a:pPr indent="0" lvl="0" marL="0" rtl="0" algn="l">
              <a:lnSpc>
                <a:spcPct val="115000"/>
              </a:lnSpc>
              <a:spcBef>
                <a:spcPts val="800"/>
              </a:spcBef>
              <a:spcAft>
                <a:spcPts val="1200"/>
              </a:spcAft>
              <a:buNone/>
            </a:pPr>
            <a:r>
              <a:t/>
            </a:r>
            <a:endParaRPr sz="1800">
              <a:solidFill>
                <a:srgbClr val="595959"/>
              </a:solidFill>
              <a:latin typeface="Titillium Web"/>
              <a:ea typeface="Titillium Web"/>
              <a:cs typeface="Titillium Web"/>
              <a:sym typeface="Titillium Web"/>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3" name="Shape 4183"/>
        <p:cNvGrpSpPr/>
        <p:nvPr/>
      </p:nvGrpSpPr>
      <p:grpSpPr>
        <a:xfrm>
          <a:off x="0" y="0"/>
          <a:ext cx="0" cy="0"/>
          <a:chOff x="0" y="0"/>
          <a:chExt cx="0" cy="0"/>
        </a:xfrm>
      </p:grpSpPr>
      <p:sp>
        <p:nvSpPr>
          <p:cNvPr id="4184" name="Google Shape;4184;p67"/>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Select cases</a:t>
            </a:r>
            <a:endParaRPr/>
          </a:p>
          <a:p>
            <a:pPr indent="0" lvl="0" marL="0" rtl="0" algn="l">
              <a:spcBef>
                <a:spcPts val="0"/>
              </a:spcBef>
              <a:spcAft>
                <a:spcPts val="0"/>
              </a:spcAft>
              <a:buNone/>
            </a:pPr>
            <a:r>
              <a:t/>
            </a:r>
            <a:endParaRPr/>
          </a:p>
        </p:txBody>
      </p:sp>
      <p:sp>
        <p:nvSpPr>
          <p:cNvPr id="4185" name="Google Shape;4185;p67"/>
          <p:cNvSpPr txBox="1"/>
          <p:nvPr/>
        </p:nvSpPr>
        <p:spPr>
          <a:xfrm>
            <a:off x="5650125" y="1635700"/>
            <a:ext cx="3000000" cy="14892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500">
                <a:highlight>
                  <a:schemeClr val="lt1"/>
                </a:highlight>
                <a:latin typeface="Titillium Web"/>
                <a:ea typeface="Titillium Web"/>
                <a:cs typeface="Titillium Web"/>
                <a:sym typeface="Titillium Web"/>
              </a:rPr>
              <a:t>2.</a:t>
            </a:r>
            <a:r>
              <a:rPr lang="en" sz="1500">
                <a:highlight>
                  <a:schemeClr val="lt1"/>
                </a:highlight>
                <a:latin typeface="Titillium Web"/>
                <a:ea typeface="Titillium Web"/>
                <a:cs typeface="Titillium Web"/>
                <a:sym typeface="Titillium Web"/>
              </a:rPr>
              <a:t> Click on ‘</a:t>
            </a:r>
            <a:r>
              <a:rPr b="1" lang="en" sz="1500">
                <a:highlight>
                  <a:schemeClr val="lt1"/>
                </a:highlight>
                <a:latin typeface="Titillium Web"/>
                <a:ea typeface="Titillium Web"/>
                <a:cs typeface="Titillium Web"/>
                <a:sym typeface="Titillium Web"/>
              </a:rPr>
              <a:t>If…’</a:t>
            </a:r>
            <a:r>
              <a:rPr lang="en" sz="1500">
                <a:highlight>
                  <a:schemeClr val="lt1"/>
                </a:highlight>
                <a:latin typeface="Titillium Web"/>
                <a:ea typeface="Titillium Web"/>
                <a:cs typeface="Titillium Web"/>
                <a:sym typeface="Titillium Web"/>
              </a:rPr>
              <a:t> (see the arrow pointer)</a:t>
            </a:r>
            <a:endParaRPr sz="1500">
              <a:highlight>
                <a:schemeClr val="lt1"/>
              </a:highlight>
              <a:latin typeface="Titillium Web"/>
              <a:ea typeface="Titillium Web"/>
              <a:cs typeface="Titillium Web"/>
              <a:sym typeface="Titillium Web"/>
            </a:endParaRPr>
          </a:p>
          <a:p>
            <a:pPr indent="0" lvl="0" marL="0" rtl="0" algn="l">
              <a:lnSpc>
                <a:spcPct val="115000"/>
              </a:lnSpc>
              <a:spcBef>
                <a:spcPts val="800"/>
              </a:spcBef>
              <a:spcAft>
                <a:spcPts val="0"/>
              </a:spcAft>
              <a:buNone/>
            </a:pPr>
            <a:r>
              <a:t/>
            </a:r>
            <a:endParaRPr sz="1800">
              <a:solidFill>
                <a:srgbClr val="595959"/>
              </a:solidFill>
              <a:latin typeface="Titillium Web"/>
              <a:ea typeface="Titillium Web"/>
              <a:cs typeface="Titillium Web"/>
              <a:sym typeface="Titillium Web"/>
            </a:endParaRPr>
          </a:p>
          <a:p>
            <a:pPr indent="0" lvl="0" marL="0" rtl="0" algn="l">
              <a:lnSpc>
                <a:spcPct val="115000"/>
              </a:lnSpc>
              <a:spcBef>
                <a:spcPts val="1200"/>
              </a:spcBef>
              <a:spcAft>
                <a:spcPts val="1200"/>
              </a:spcAft>
              <a:buNone/>
            </a:pPr>
            <a:r>
              <a:t/>
            </a:r>
            <a:endParaRPr b="1" sz="1500">
              <a:highlight>
                <a:schemeClr val="lt1"/>
              </a:highlight>
              <a:latin typeface="Titillium Web"/>
              <a:ea typeface="Titillium Web"/>
              <a:cs typeface="Titillium Web"/>
              <a:sym typeface="Titillium Web"/>
            </a:endParaRPr>
          </a:p>
        </p:txBody>
      </p:sp>
      <p:pic>
        <p:nvPicPr>
          <p:cNvPr id="4186" name="Google Shape;4186;p67"/>
          <p:cNvPicPr preferRelativeResize="0"/>
          <p:nvPr/>
        </p:nvPicPr>
        <p:blipFill>
          <a:blip r:embed="rId3">
            <a:alphaModFix/>
          </a:blip>
          <a:stretch>
            <a:fillRect/>
          </a:stretch>
        </p:blipFill>
        <p:spPr>
          <a:xfrm>
            <a:off x="223150" y="1409800"/>
            <a:ext cx="5539794" cy="355115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0" name="Shape 4190"/>
        <p:cNvGrpSpPr/>
        <p:nvPr/>
      </p:nvGrpSpPr>
      <p:grpSpPr>
        <a:xfrm>
          <a:off x="0" y="0"/>
          <a:ext cx="0" cy="0"/>
          <a:chOff x="0" y="0"/>
          <a:chExt cx="0" cy="0"/>
        </a:xfrm>
      </p:grpSpPr>
      <p:sp>
        <p:nvSpPr>
          <p:cNvPr id="4191" name="Google Shape;4191;p68"/>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Select cases</a:t>
            </a:r>
            <a:endParaRPr/>
          </a:p>
          <a:p>
            <a:pPr indent="0" lvl="0" marL="0" rtl="0" algn="l">
              <a:spcBef>
                <a:spcPts val="0"/>
              </a:spcBef>
              <a:spcAft>
                <a:spcPts val="0"/>
              </a:spcAft>
              <a:buNone/>
            </a:pPr>
            <a:r>
              <a:t/>
            </a:r>
            <a:endParaRPr/>
          </a:p>
        </p:txBody>
      </p:sp>
      <p:sp>
        <p:nvSpPr>
          <p:cNvPr id="4192" name="Google Shape;4192;p68"/>
          <p:cNvSpPr txBox="1"/>
          <p:nvPr/>
        </p:nvSpPr>
        <p:spPr>
          <a:xfrm>
            <a:off x="5841975" y="1635700"/>
            <a:ext cx="3000000" cy="14892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500">
                <a:highlight>
                  <a:schemeClr val="lt1"/>
                </a:highlight>
                <a:latin typeface="Titillium Web"/>
                <a:ea typeface="Titillium Web"/>
                <a:cs typeface="Titillium Web"/>
                <a:sym typeface="Titillium Web"/>
              </a:rPr>
              <a:t>3.</a:t>
            </a:r>
            <a:r>
              <a:rPr lang="en" sz="1500">
                <a:highlight>
                  <a:schemeClr val="lt1"/>
                </a:highlight>
                <a:latin typeface="Titillium Web"/>
                <a:ea typeface="Titillium Web"/>
                <a:cs typeface="Titillium Web"/>
                <a:sym typeface="Titillium Web"/>
              </a:rPr>
              <a:t> </a:t>
            </a:r>
            <a:r>
              <a:rPr b="1" lang="en" sz="1500">
                <a:highlight>
                  <a:schemeClr val="lt1"/>
                </a:highlight>
                <a:latin typeface="Titillium Web"/>
                <a:ea typeface="Titillium Web"/>
                <a:cs typeface="Titillium Web"/>
                <a:sym typeface="Titillium Web"/>
              </a:rPr>
              <a:t>Move</a:t>
            </a:r>
            <a:r>
              <a:rPr lang="en" sz="1500">
                <a:highlight>
                  <a:schemeClr val="lt1"/>
                </a:highlight>
                <a:latin typeface="Titillium Web"/>
                <a:ea typeface="Titillium Web"/>
                <a:cs typeface="Titillium Web"/>
                <a:sym typeface="Titillium Web"/>
              </a:rPr>
              <a:t> the variable by using the </a:t>
            </a:r>
            <a:r>
              <a:rPr b="1" lang="en" sz="1500">
                <a:highlight>
                  <a:schemeClr val="lt1"/>
                </a:highlight>
                <a:latin typeface="Titillium Web"/>
                <a:ea typeface="Titillium Web"/>
                <a:cs typeface="Titillium Web"/>
                <a:sym typeface="Titillium Web"/>
              </a:rPr>
              <a:t>arrow button</a:t>
            </a:r>
            <a:r>
              <a:rPr lang="en" sz="1500">
                <a:highlight>
                  <a:schemeClr val="lt1"/>
                </a:highlight>
                <a:latin typeface="Titillium Web"/>
                <a:ea typeface="Titillium Web"/>
                <a:cs typeface="Titillium Web"/>
                <a:sym typeface="Titillium Web"/>
              </a:rPr>
              <a:t> </a:t>
            </a:r>
            <a:endParaRPr sz="1500">
              <a:highlight>
                <a:schemeClr val="lt1"/>
              </a:highlight>
              <a:latin typeface="Titillium Web"/>
              <a:ea typeface="Titillium Web"/>
              <a:cs typeface="Titillium Web"/>
              <a:sym typeface="Titillium Web"/>
            </a:endParaRPr>
          </a:p>
          <a:p>
            <a:pPr indent="0" lvl="0" marL="0" rtl="0" algn="l">
              <a:lnSpc>
                <a:spcPct val="115000"/>
              </a:lnSpc>
              <a:spcBef>
                <a:spcPts val="800"/>
              </a:spcBef>
              <a:spcAft>
                <a:spcPts val="0"/>
              </a:spcAft>
              <a:buNone/>
            </a:pPr>
            <a:r>
              <a:t/>
            </a:r>
            <a:endParaRPr sz="1800">
              <a:solidFill>
                <a:srgbClr val="595959"/>
              </a:solidFill>
              <a:latin typeface="Titillium Web"/>
              <a:ea typeface="Titillium Web"/>
              <a:cs typeface="Titillium Web"/>
              <a:sym typeface="Titillium Web"/>
            </a:endParaRPr>
          </a:p>
          <a:p>
            <a:pPr indent="0" lvl="0" marL="0" rtl="0" algn="l">
              <a:lnSpc>
                <a:spcPct val="115000"/>
              </a:lnSpc>
              <a:spcBef>
                <a:spcPts val="1200"/>
              </a:spcBef>
              <a:spcAft>
                <a:spcPts val="1200"/>
              </a:spcAft>
              <a:buNone/>
            </a:pPr>
            <a:r>
              <a:t/>
            </a:r>
            <a:endParaRPr b="1" sz="1500">
              <a:highlight>
                <a:schemeClr val="lt1"/>
              </a:highlight>
              <a:latin typeface="Titillium Web"/>
              <a:ea typeface="Titillium Web"/>
              <a:cs typeface="Titillium Web"/>
              <a:sym typeface="Titillium Web"/>
            </a:endParaRPr>
          </a:p>
        </p:txBody>
      </p:sp>
      <p:pic>
        <p:nvPicPr>
          <p:cNvPr id="4193" name="Google Shape;4193;p68"/>
          <p:cNvPicPr preferRelativeResize="0"/>
          <p:nvPr/>
        </p:nvPicPr>
        <p:blipFill>
          <a:blip r:embed="rId3">
            <a:alphaModFix/>
          </a:blip>
          <a:stretch>
            <a:fillRect/>
          </a:stretch>
        </p:blipFill>
        <p:spPr>
          <a:xfrm>
            <a:off x="208729" y="1285999"/>
            <a:ext cx="5690496" cy="38575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7" name="Shape 4197"/>
        <p:cNvGrpSpPr/>
        <p:nvPr/>
      </p:nvGrpSpPr>
      <p:grpSpPr>
        <a:xfrm>
          <a:off x="0" y="0"/>
          <a:ext cx="0" cy="0"/>
          <a:chOff x="0" y="0"/>
          <a:chExt cx="0" cy="0"/>
        </a:xfrm>
      </p:grpSpPr>
      <p:sp>
        <p:nvSpPr>
          <p:cNvPr id="4198" name="Google Shape;4198;p69"/>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Select cases</a:t>
            </a:r>
            <a:endParaRPr/>
          </a:p>
          <a:p>
            <a:pPr indent="0" lvl="0" marL="0" rtl="0" algn="l">
              <a:spcBef>
                <a:spcPts val="0"/>
              </a:spcBef>
              <a:spcAft>
                <a:spcPts val="0"/>
              </a:spcAft>
              <a:buNone/>
            </a:pPr>
            <a:r>
              <a:t/>
            </a:r>
            <a:endParaRPr/>
          </a:p>
        </p:txBody>
      </p:sp>
      <p:sp>
        <p:nvSpPr>
          <p:cNvPr id="4199" name="Google Shape;4199;p69"/>
          <p:cNvSpPr txBox="1"/>
          <p:nvPr/>
        </p:nvSpPr>
        <p:spPr>
          <a:xfrm>
            <a:off x="5841975" y="1635700"/>
            <a:ext cx="3000000" cy="16176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500">
                <a:highlight>
                  <a:schemeClr val="lt1"/>
                </a:highlight>
                <a:latin typeface="Titillium Web"/>
                <a:ea typeface="Titillium Web"/>
                <a:cs typeface="Titillium Web"/>
                <a:sym typeface="Titillium Web"/>
              </a:rPr>
              <a:t>4.</a:t>
            </a:r>
            <a:r>
              <a:rPr lang="en" sz="1500">
                <a:highlight>
                  <a:schemeClr val="lt1"/>
                </a:highlight>
                <a:latin typeface="Titillium Web"/>
                <a:ea typeface="Titillium Web"/>
                <a:cs typeface="Titillium Web"/>
                <a:sym typeface="Titillium Web"/>
              </a:rPr>
              <a:t> </a:t>
            </a:r>
            <a:r>
              <a:rPr b="1" lang="en" sz="1500">
                <a:highlight>
                  <a:schemeClr val="lt1"/>
                </a:highlight>
                <a:latin typeface="Titillium Web"/>
                <a:ea typeface="Titillium Web"/>
                <a:cs typeface="Titillium Web"/>
                <a:sym typeface="Titillium Web"/>
              </a:rPr>
              <a:t>Edit</a:t>
            </a:r>
            <a:r>
              <a:rPr lang="en" sz="1500">
                <a:highlight>
                  <a:schemeClr val="lt1"/>
                </a:highlight>
                <a:latin typeface="Titillium Web"/>
                <a:ea typeface="Titillium Web"/>
                <a:cs typeface="Titillium Web"/>
                <a:sym typeface="Titillium Web"/>
              </a:rPr>
              <a:t> the content pointed by the arrow in the screenshot and make it to be “</a:t>
            </a:r>
            <a:r>
              <a:rPr b="1" lang="en" sz="1500">
                <a:highlight>
                  <a:schemeClr val="lt1"/>
                </a:highlight>
                <a:latin typeface="Titillium Web"/>
                <a:ea typeface="Titillium Web"/>
                <a:cs typeface="Titillium Web"/>
                <a:sym typeface="Titillium Web"/>
              </a:rPr>
              <a:t>pol = 4</a:t>
            </a:r>
            <a:r>
              <a:rPr lang="en" sz="1500">
                <a:highlight>
                  <a:schemeClr val="lt1"/>
                </a:highlight>
                <a:latin typeface="Titillium Web"/>
                <a:ea typeface="Titillium Web"/>
                <a:cs typeface="Titillium Web"/>
                <a:sym typeface="Titillium Web"/>
              </a:rPr>
              <a:t>” </a:t>
            </a:r>
            <a:endParaRPr sz="15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500">
                <a:highlight>
                  <a:schemeClr val="lt1"/>
                </a:highlight>
                <a:latin typeface="Titillium Web"/>
                <a:ea typeface="Titillium Web"/>
                <a:cs typeface="Titillium Web"/>
                <a:sym typeface="Titillium Web"/>
              </a:rPr>
              <a:t>Then </a:t>
            </a:r>
            <a:r>
              <a:rPr b="1" lang="en" sz="1500">
                <a:highlight>
                  <a:schemeClr val="lt1"/>
                </a:highlight>
                <a:latin typeface="Titillium Web"/>
                <a:ea typeface="Titillium Web"/>
                <a:cs typeface="Titillium Web"/>
                <a:sym typeface="Titillium Web"/>
              </a:rPr>
              <a:t>‘Continue’ </a:t>
            </a:r>
            <a:endParaRPr b="1" sz="1500">
              <a:highlight>
                <a:schemeClr val="lt1"/>
              </a:highlight>
              <a:latin typeface="Titillium Web"/>
              <a:ea typeface="Titillium Web"/>
              <a:cs typeface="Titillium Web"/>
              <a:sym typeface="Titillium Web"/>
            </a:endParaRPr>
          </a:p>
          <a:p>
            <a:pPr indent="0" lvl="0" marL="0" rtl="0" algn="l">
              <a:lnSpc>
                <a:spcPct val="115000"/>
              </a:lnSpc>
              <a:spcBef>
                <a:spcPts val="800"/>
              </a:spcBef>
              <a:spcAft>
                <a:spcPts val="1200"/>
              </a:spcAft>
              <a:buNone/>
            </a:pPr>
            <a:r>
              <a:t/>
            </a:r>
            <a:endParaRPr b="1" sz="1500">
              <a:highlight>
                <a:schemeClr val="lt1"/>
              </a:highlight>
              <a:latin typeface="Titillium Web"/>
              <a:ea typeface="Titillium Web"/>
              <a:cs typeface="Titillium Web"/>
              <a:sym typeface="Titillium Web"/>
            </a:endParaRPr>
          </a:p>
        </p:txBody>
      </p:sp>
      <p:pic>
        <p:nvPicPr>
          <p:cNvPr id="4200" name="Google Shape;4200;p69"/>
          <p:cNvPicPr preferRelativeResize="0"/>
          <p:nvPr/>
        </p:nvPicPr>
        <p:blipFill>
          <a:blip r:embed="rId3">
            <a:alphaModFix/>
          </a:blip>
          <a:stretch>
            <a:fillRect/>
          </a:stretch>
        </p:blipFill>
        <p:spPr>
          <a:xfrm>
            <a:off x="188150" y="1320275"/>
            <a:ext cx="5622950" cy="373962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4" name="Shape 4204"/>
        <p:cNvGrpSpPr/>
        <p:nvPr/>
      </p:nvGrpSpPr>
      <p:grpSpPr>
        <a:xfrm>
          <a:off x="0" y="0"/>
          <a:ext cx="0" cy="0"/>
          <a:chOff x="0" y="0"/>
          <a:chExt cx="0" cy="0"/>
        </a:xfrm>
      </p:grpSpPr>
      <p:sp>
        <p:nvSpPr>
          <p:cNvPr id="4205" name="Google Shape;4205;p70"/>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Select cases</a:t>
            </a:r>
            <a:endParaRPr/>
          </a:p>
          <a:p>
            <a:pPr indent="0" lvl="0" marL="0" rtl="0" algn="l">
              <a:spcBef>
                <a:spcPts val="0"/>
              </a:spcBef>
              <a:spcAft>
                <a:spcPts val="0"/>
              </a:spcAft>
              <a:buNone/>
            </a:pPr>
            <a:r>
              <a:t/>
            </a:r>
            <a:endParaRPr/>
          </a:p>
        </p:txBody>
      </p:sp>
      <p:sp>
        <p:nvSpPr>
          <p:cNvPr id="4206" name="Google Shape;4206;p70"/>
          <p:cNvSpPr txBox="1"/>
          <p:nvPr/>
        </p:nvSpPr>
        <p:spPr>
          <a:xfrm>
            <a:off x="5841975" y="1635700"/>
            <a:ext cx="3000000" cy="1368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500">
                <a:highlight>
                  <a:schemeClr val="lt1"/>
                </a:highlight>
                <a:latin typeface="Titillium Web"/>
                <a:ea typeface="Titillium Web"/>
                <a:cs typeface="Titillium Web"/>
                <a:sym typeface="Titillium Web"/>
              </a:rPr>
              <a:t>5.</a:t>
            </a:r>
            <a:r>
              <a:rPr lang="en" sz="1500">
                <a:highlight>
                  <a:schemeClr val="lt1"/>
                </a:highlight>
                <a:latin typeface="Titillium Web"/>
                <a:ea typeface="Titillium Web"/>
                <a:cs typeface="Titillium Web"/>
                <a:sym typeface="Titillium Web"/>
              </a:rPr>
              <a:t> </a:t>
            </a:r>
            <a:r>
              <a:rPr b="1" lang="en" sz="1500">
                <a:highlight>
                  <a:schemeClr val="lt1"/>
                </a:highlight>
                <a:latin typeface="Titillium Web"/>
                <a:ea typeface="Titillium Web"/>
                <a:cs typeface="Titillium Web"/>
                <a:sym typeface="Titillium Web"/>
              </a:rPr>
              <a:t>Make sure</a:t>
            </a:r>
            <a:r>
              <a:rPr lang="en" sz="1500">
                <a:highlight>
                  <a:schemeClr val="lt1"/>
                </a:highlight>
                <a:latin typeface="Titillium Web"/>
                <a:ea typeface="Titillium Web"/>
                <a:cs typeface="Titillium Web"/>
                <a:sym typeface="Titillium Web"/>
              </a:rPr>
              <a:t> “</a:t>
            </a:r>
            <a:r>
              <a:rPr b="1" lang="en" sz="1500">
                <a:highlight>
                  <a:schemeClr val="lt1"/>
                </a:highlight>
                <a:latin typeface="Titillium Web"/>
                <a:ea typeface="Titillium Web"/>
                <a:cs typeface="Titillium Web"/>
                <a:sym typeface="Titillium Web"/>
              </a:rPr>
              <a:t>pol = 4</a:t>
            </a:r>
            <a:r>
              <a:rPr lang="en" sz="1500">
                <a:highlight>
                  <a:schemeClr val="lt1"/>
                </a:highlight>
                <a:latin typeface="Titillium Web"/>
                <a:ea typeface="Titillium Web"/>
                <a:cs typeface="Titillium Web"/>
                <a:sym typeface="Titillium Web"/>
              </a:rPr>
              <a:t>” is shown in this dialog box</a:t>
            </a:r>
            <a:endParaRPr sz="15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500">
                <a:highlight>
                  <a:schemeClr val="lt1"/>
                </a:highlight>
                <a:latin typeface="Titillium Web"/>
                <a:ea typeface="Titillium Web"/>
                <a:cs typeface="Titillium Web"/>
                <a:sym typeface="Titillium Web"/>
              </a:rPr>
              <a:t>Then </a:t>
            </a:r>
            <a:r>
              <a:rPr b="1" lang="en" sz="1500">
                <a:highlight>
                  <a:schemeClr val="lt1"/>
                </a:highlight>
                <a:latin typeface="Titillium Web"/>
                <a:ea typeface="Titillium Web"/>
                <a:cs typeface="Titillium Web"/>
                <a:sym typeface="Titillium Web"/>
              </a:rPr>
              <a:t>‘OK’ </a:t>
            </a:r>
            <a:endParaRPr sz="1800">
              <a:solidFill>
                <a:srgbClr val="595959"/>
              </a:solidFill>
              <a:latin typeface="Titillium Web"/>
              <a:ea typeface="Titillium Web"/>
              <a:cs typeface="Titillium Web"/>
              <a:sym typeface="Titillium Web"/>
            </a:endParaRPr>
          </a:p>
          <a:p>
            <a:pPr indent="0" lvl="0" marL="0" rtl="0" algn="l">
              <a:lnSpc>
                <a:spcPct val="115000"/>
              </a:lnSpc>
              <a:spcBef>
                <a:spcPts val="800"/>
              </a:spcBef>
              <a:spcAft>
                <a:spcPts val="1200"/>
              </a:spcAft>
              <a:buNone/>
            </a:pPr>
            <a:r>
              <a:t/>
            </a:r>
            <a:endParaRPr b="1" sz="1500">
              <a:highlight>
                <a:schemeClr val="lt1"/>
              </a:highlight>
              <a:latin typeface="Titillium Web"/>
              <a:ea typeface="Titillium Web"/>
              <a:cs typeface="Titillium Web"/>
              <a:sym typeface="Titillium Web"/>
            </a:endParaRPr>
          </a:p>
        </p:txBody>
      </p:sp>
      <p:pic>
        <p:nvPicPr>
          <p:cNvPr id="4207" name="Google Shape;4207;p70"/>
          <p:cNvPicPr preferRelativeResize="0"/>
          <p:nvPr/>
        </p:nvPicPr>
        <p:blipFill>
          <a:blip r:embed="rId3">
            <a:alphaModFix/>
          </a:blip>
          <a:stretch>
            <a:fillRect/>
          </a:stretch>
        </p:blipFill>
        <p:spPr>
          <a:xfrm>
            <a:off x="304800" y="1322125"/>
            <a:ext cx="5537175" cy="35051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1" name="Shape 4211"/>
        <p:cNvGrpSpPr/>
        <p:nvPr/>
      </p:nvGrpSpPr>
      <p:grpSpPr>
        <a:xfrm>
          <a:off x="0" y="0"/>
          <a:ext cx="0" cy="0"/>
          <a:chOff x="0" y="0"/>
          <a:chExt cx="0" cy="0"/>
        </a:xfrm>
      </p:grpSpPr>
      <p:sp>
        <p:nvSpPr>
          <p:cNvPr id="4212" name="Google Shape;4212;p71"/>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Data reduction and transformation: Select cases</a:t>
            </a:r>
            <a:endParaRPr/>
          </a:p>
          <a:p>
            <a:pPr indent="0" lvl="0" marL="0" rtl="0" algn="l">
              <a:spcBef>
                <a:spcPts val="0"/>
              </a:spcBef>
              <a:spcAft>
                <a:spcPts val="0"/>
              </a:spcAft>
              <a:buNone/>
            </a:pPr>
            <a:r>
              <a:t/>
            </a:r>
            <a:endParaRPr/>
          </a:p>
        </p:txBody>
      </p:sp>
      <p:sp>
        <p:nvSpPr>
          <p:cNvPr id="4213" name="Google Shape;4213;p71"/>
          <p:cNvSpPr txBox="1"/>
          <p:nvPr/>
        </p:nvSpPr>
        <p:spPr>
          <a:xfrm>
            <a:off x="5982175" y="1643075"/>
            <a:ext cx="3000000" cy="27168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500">
                <a:highlight>
                  <a:schemeClr val="lt1"/>
                </a:highlight>
                <a:latin typeface="Titillium Web"/>
                <a:ea typeface="Titillium Web"/>
                <a:cs typeface="Titillium Web"/>
                <a:sym typeface="Titillium Web"/>
              </a:rPr>
              <a:t>6.</a:t>
            </a:r>
            <a:r>
              <a:rPr lang="en" sz="1500">
                <a:highlight>
                  <a:schemeClr val="lt1"/>
                </a:highlight>
                <a:latin typeface="Titillium Web"/>
                <a:ea typeface="Titillium Web"/>
                <a:cs typeface="Titillium Web"/>
                <a:sym typeface="Titillium Web"/>
              </a:rPr>
              <a:t> Switch to </a:t>
            </a:r>
            <a:r>
              <a:rPr b="1" lang="en" sz="1500">
                <a:highlight>
                  <a:schemeClr val="lt1"/>
                </a:highlight>
                <a:latin typeface="Titillium Web"/>
                <a:ea typeface="Titillium Web"/>
                <a:cs typeface="Titillium Web"/>
                <a:sym typeface="Titillium Web"/>
              </a:rPr>
              <a:t>Data View </a:t>
            </a:r>
            <a:r>
              <a:rPr lang="en" sz="1500">
                <a:highlight>
                  <a:schemeClr val="lt1"/>
                </a:highlight>
                <a:latin typeface="Titillium Web"/>
                <a:ea typeface="Titillium Web"/>
                <a:cs typeface="Titillium Web"/>
                <a:sym typeface="Titillium Web"/>
              </a:rPr>
              <a:t>screen to check out the some cases are excluded </a:t>
            </a:r>
            <a:endParaRPr sz="15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sz="15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500">
                <a:highlight>
                  <a:schemeClr val="lt1"/>
                </a:highlight>
                <a:latin typeface="Titillium Web"/>
                <a:ea typeface="Titillium Web"/>
                <a:cs typeface="Titillium Web"/>
                <a:sym typeface="Titillium Web"/>
              </a:rPr>
              <a:t>Notice</a:t>
            </a:r>
            <a:r>
              <a:rPr lang="en" sz="1500">
                <a:highlight>
                  <a:schemeClr val="lt1"/>
                </a:highlight>
                <a:latin typeface="Titillium Web"/>
                <a:ea typeface="Titillium Web"/>
                <a:cs typeface="Titillium Web"/>
                <a:sym typeface="Titillium Web"/>
              </a:rPr>
              <a:t>: if you can not see case 8, 11, … with strikethrough, right click on any row and then uncheck “hide excluded cases”</a:t>
            </a:r>
            <a:endParaRPr sz="1500">
              <a:highlight>
                <a:schemeClr val="lt1"/>
              </a:highlight>
              <a:latin typeface="Titillium Web"/>
              <a:ea typeface="Titillium Web"/>
              <a:cs typeface="Titillium Web"/>
              <a:sym typeface="Titillium Web"/>
            </a:endParaRPr>
          </a:p>
          <a:p>
            <a:pPr indent="0" lvl="0" marL="0" rtl="0" algn="l">
              <a:lnSpc>
                <a:spcPct val="115000"/>
              </a:lnSpc>
              <a:spcBef>
                <a:spcPts val="800"/>
              </a:spcBef>
              <a:spcAft>
                <a:spcPts val="1200"/>
              </a:spcAft>
              <a:buNone/>
            </a:pPr>
            <a:r>
              <a:t/>
            </a:r>
            <a:endParaRPr b="1" sz="1500">
              <a:highlight>
                <a:schemeClr val="lt1"/>
              </a:highlight>
              <a:latin typeface="Titillium Web"/>
              <a:ea typeface="Titillium Web"/>
              <a:cs typeface="Titillium Web"/>
              <a:sym typeface="Titillium Web"/>
            </a:endParaRPr>
          </a:p>
        </p:txBody>
      </p:sp>
      <p:pic>
        <p:nvPicPr>
          <p:cNvPr id="4214" name="Google Shape;4214;p71"/>
          <p:cNvPicPr preferRelativeResize="0"/>
          <p:nvPr/>
        </p:nvPicPr>
        <p:blipFill>
          <a:blip r:embed="rId3">
            <a:alphaModFix/>
          </a:blip>
          <a:stretch>
            <a:fillRect/>
          </a:stretch>
        </p:blipFill>
        <p:spPr>
          <a:xfrm>
            <a:off x="130950" y="1276125"/>
            <a:ext cx="5943600" cy="355282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8" name="Shape 4218"/>
        <p:cNvGrpSpPr/>
        <p:nvPr/>
      </p:nvGrpSpPr>
      <p:grpSpPr>
        <a:xfrm>
          <a:off x="0" y="0"/>
          <a:ext cx="0" cy="0"/>
          <a:chOff x="0" y="0"/>
          <a:chExt cx="0" cy="0"/>
        </a:xfrm>
      </p:grpSpPr>
      <p:sp>
        <p:nvSpPr>
          <p:cNvPr id="4219" name="Google Shape;4219;p72"/>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4220" name="Google Shape;4220;p72"/>
          <p:cNvSpPr txBox="1"/>
          <p:nvPr/>
        </p:nvSpPr>
        <p:spPr>
          <a:xfrm>
            <a:off x="742200" y="1003600"/>
            <a:ext cx="6511800" cy="3501900"/>
          </a:xfrm>
          <a:prstGeom prst="rect">
            <a:avLst/>
          </a:prstGeom>
          <a:noFill/>
          <a:ln>
            <a:noFill/>
          </a:ln>
        </p:spPr>
        <p:txBody>
          <a:bodyPr anchorCtr="0" anchor="t" bIns="91425" lIns="91425" spcFirstLastPara="1" rIns="91425" wrap="square" tIns="91425">
            <a:spAutoFit/>
          </a:bodyPr>
          <a:lstStyle/>
          <a:p>
            <a:pPr indent="0" lvl="0" marL="0" rtl="0" algn="l">
              <a:lnSpc>
                <a:spcPct val="108000"/>
              </a:lnSpc>
              <a:spcBef>
                <a:spcPts val="0"/>
              </a:spcBef>
              <a:spcAft>
                <a:spcPts val="0"/>
              </a:spcAft>
              <a:buNone/>
            </a:pPr>
            <a:r>
              <a:rPr lang="en" sz="1300">
                <a:latin typeface="Titillium Web"/>
                <a:ea typeface="Titillium Web"/>
                <a:cs typeface="Titillium Web"/>
                <a:sym typeface="Titillium Web"/>
              </a:rPr>
              <a:t>Things you should probably </a:t>
            </a:r>
            <a:r>
              <a:rPr b="1" lang="en" sz="1300">
                <a:latin typeface="Titillium Web"/>
                <a:ea typeface="Titillium Web"/>
                <a:cs typeface="Titillium Web"/>
                <a:sym typeface="Titillium Web"/>
              </a:rPr>
              <a:t>revisit</a:t>
            </a:r>
            <a:r>
              <a:rPr lang="en" sz="1300">
                <a:latin typeface="Titillium Web"/>
                <a:ea typeface="Titillium Web"/>
                <a:cs typeface="Titillium Web"/>
                <a:sym typeface="Titillium Web"/>
              </a:rPr>
              <a:t> (or re-revisit!): </a:t>
            </a:r>
            <a:endParaRPr sz="1300">
              <a:latin typeface="Titillium Web"/>
              <a:ea typeface="Titillium Web"/>
              <a:cs typeface="Titillium Web"/>
              <a:sym typeface="Titillium Web"/>
            </a:endParaRPr>
          </a:p>
          <a:p>
            <a:pPr indent="-311150" lvl="0" marL="457200" rtl="0" algn="l">
              <a:lnSpc>
                <a:spcPct val="108000"/>
              </a:lnSpc>
              <a:spcBef>
                <a:spcPts val="400"/>
              </a:spcBef>
              <a:spcAft>
                <a:spcPts val="0"/>
              </a:spcAft>
              <a:buClr>
                <a:srgbClr val="000000"/>
              </a:buClr>
              <a:buSzPts val="1300"/>
              <a:buFont typeface="Titillium Web"/>
              <a:buChar char="●"/>
            </a:pPr>
            <a:r>
              <a:rPr lang="en" sz="1300">
                <a:latin typeface="Titillium Web"/>
                <a:ea typeface="Titillium Web"/>
                <a:cs typeface="Titillium Web"/>
                <a:sym typeface="Titillium Web"/>
              </a:rPr>
              <a:t>Chapter 3, to remember that variables are measured, variously, at the nominal, ordinal, interval, and ratio levels. </a:t>
            </a:r>
            <a:endParaRPr sz="1300">
              <a:latin typeface="Titillium Web"/>
              <a:ea typeface="Titillium Web"/>
              <a:cs typeface="Titillium Web"/>
              <a:sym typeface="Titillium Web"/>
            </a:endParaRPr>
          </a:p>
          <a:p>
            <a:pPr indent="-311150" lvl="1" marL="914400" rtl="0" algn="l">
              <a:lnSpc>
                <a:spcPct val="108000"/>
              </a:lnSpc>
              <a:spcBef>
                <a:spcPts val="400"/>
              </a:spcBef>
              <a:spcAft>
                <a:spcPts val="0"/>
              </a:spcAft>
              <a:buClr>
                <a:srgbClr val="000000"/>
              </a:buClr>
              <a:buSzPts val="1300"/>
              <a:buFont typeface="Titillium Web"/>
              <a:buChar char="○"/>
            </a:pPr>
            <a:r>
              <a:rPr lang="en" sz="1300">
                <a:latin typeface="Titillium Web"/>
                <a:ea typeface="Titillium Web"/>
                <a:cs typeface="Titillium Web"/>
                <a:sym typeface="Titillium Web"/>
              </a:rPr>
              <a:t>Some tests require variable to be a particular level of measurement. </a:t>
            </a:r>
            <a:endParaRPr sz="1300">
              <a:latin typeface="Titillium Web"/>
              <a:ea typeface="Titillium Web"/>
              <a:cs typeface="Titillium Web"/>
              <a:sym typeface="Titillium Web"/>
            </a:endParaRPr>
          </a:p>
          <a:p>
            <a:pPr indent="-311150" lvl="0" marL="457200" rtl="0" algn="l">
              <a:lnSpc>
                <a:spcPct val="108000"/>
              </a:lnSpc>
              <a:spcBef>
                <a:spcPts val="400"/>
              </a:spcBef>
              <a:spcAft>
                <a:spcPts val="0"/>
              </a:spcAft>
              <a:buClr>
                <a:srgbClr val="000000"/>
              </a:buClr>
              <a:buSzPts val="1300"/>
              <a:buFont typeface="Times New Roman"/>
              <a:buChar char="●"/>
            </a:pPr>
            <a:r>
              <a:rPr b="1" lang="en" sz="1300">
                <a:latin typeface="Titillium Web"/>
                <a:ea typeface="Titillium Web"/>
                <a:cs typeface="Titillium Web"/>
                <a:sym typeface="Titillium Web"/>
              </a:rPr>
              <a:t>Independent variable/ Predictor variable: </a:t>
            </a:r>
            <a:r>
              <a:rPr lang="en" sz="1300">
                <a:latin typeface="Titillium Web"/>
                <a:ea typeface="Titillium Web"/>
                <a:cs typeface="Titillium Web"/>
                <a:sym typeface="Titillium Web"/>
              </a:rPr>
              <a:t>the variable that the researcher assumes is causing an influence on another variable. </a:t>
            </a:r>
            <a:endParaRPr sz="1300">
              <a:latin typeface="Titillium Web"/>
              <a:ea typeface="Titillium Web"/>
              <a:cs typeface="Titillium Web"/>
              <a:sym typeface="Titillium Web"/>
            </a:endParaRPr>
          </a:p>
          <a:p>
            <a:pPr indent="-311150" lvl="0" marL="457200" rtl="0" algn="l">
              <a:lnSpc>
                <a:spcPct val="108000"/>
              </a:lnSpc>
              <a:spcBef>
                <a:spcPts val="400"/>
              </a:spcBef>
              <a:spcAft>
                <a:spcPts val="0"/>
              </a:spcAft>
              <a:buClr>
                <a:srgbClr val="000000"/>
              </a:buClr>
              <a:buSzPts val="1300"/>
              <a:buFont typeface="Times New Roman"/>
              <a:buChar char="●"/>
            </a:pPr>
            <a:r>
              <a:rPr b="1" lang="en" sz="1300">
                <a:latin typeface="Titillium Web"/>
                <a:ea typeface="Titillium Web"/>
                <a:cs typeface="Titillium Web"/>
                <a:sym typeface="Titillium Web"/>
              </a:rPr>
              <a:t>Dependent variable/ Outcome variable: </a:t>
            </a:r>
            <a:r>
              <a:rPr lang="en" sz="1300">
                <a:latin typeface="Titillium Web"/>
                <a:ea typeface="Titillium Web"/>
                <a:cs typeface="Titillium Web"/>
                <a:sym typeface="Titillium Web"/>
              </a:rPr>
              <a:t>the variable that the researcher assumes is being affected or shaped by the independent variable. </a:t>
            </a:r>
            <a:endParaRPr sz="1300">
              <a:latin typeface="Titillium Web"/>
              <a:ea typeface="Titillium Web"/>
              <a:cs typeface="Titillium Web"/>
              <a:sym typeface="Titillium Web"/>
            </a:endParaRPr>
          </a:p>
          <a:p>
            <a:pPr indent="-311150" lvl="0" marL="457200" rtl="0" algn="l">
              <a:lnSpc>
                <a:spcPct val="108000"/>
              </a:lnSpc>
              <a:spcBef>
                <a:spcPts val="400"/>
              </a:spcBef>
              <a:spcAft>
                <a:spcPts val="0"/>
              </a:spcAft>
              <a:buClr>
                <a:srgbClr val="000000"/>
              </a:buClr>
              <a:buSzPts val="1300"/>
              <a:buFont typeface="Times New Roman"/>
              <a:buChar char="●"/>
            </a:pPr>
            <a:r>
              <a:rPr b="1" lang="en" sz="1300">
                <a:latin typeface="Titillium Web"/>
                <a:ea typeface="Titillium Web"/>
                <a:cs typeface="Titillium Web"/>
                <a:sym typeface="Titillium Web"/>
              </a:rPr>
              <a:t>Degrees of freedom (</a:t>
            </a:r>
            <a:r>
              <a:rPr lang="en" sz="1300">
                <a:latin typeface="Titillium Web"/>
                <a:ea typeface="Titillium Web"/>
                <a:cs typeface="Titillium Web"/>
                <a:sym typeface="Titillium Web"/>
              </a:rPr>
              <a:t>labeled as </a:t>
            </a:r>
            <a:r>
              <a:rPr i="1" lang="en" sz="1300">
                <a:latin typeface="Titillium Web"/>
                <a:ea typeface="Titillium Web"/>
                <a:cs typeface="Titillium Web"/>
                <a:sym typeface="Titillium Web"/>
              </a:rPr>
              <a:t>df</a:t>
            </a:r>
            <a:r>
              <a:rPr lang="en" sz="1300">
                <a:latin typeface="Titillium Web"/>
                <a:ea typeface="Titillium Web"/>
                <a:cs typeface="Titillium Web"/>
                <a:sym typeface="Titillium Web"/>
              </a:rPr>
              <a:t>.</a:t>
            </a:r>
            <a:r>
              <a:rPr b="1" lang="en" sz="1300">
                <a:latin typeface="Titillium Web"/>
                <a:ea typeface="Titillium Web"/>
                <a:cs typeface="Titillium Web"/>
                <a:sym typeface="Titillium Web"/>
              </a:rPr>
              <a:t>): </a:t>
            </a:r>
            <a:r>
              <a:rPr lang="en" sz="1300">
                <a:latin typeface="Titillium Web"/>
                <a:ea typeface="Titillium Web"/>
                <a:cs typeface="Titillium Web"/>
                <a:sym typeface="Titillium Web"/>
              </a:rPr>
              <a:t>the number of values that are free to vary when calculating a statistic. </a:t>
            </a:r>
            <a:endParaRPr sz="1300">
              <a:latin typeface="Titillium Web"/>
              <a:ea typeface="Titillium Web"/>
              <a:cs typeface="Titillium Web"/>
              <a:sym typeface="Titillium Web"/>
            </a:endParaRPr>
          </a:p>
          <a:p>
            <a:pPr indent="-311150" lvl="1" marL="914400" rtl="0" algn="l">
              <a:lnSpc>
                <a:spcPct val="108000"/>
              </a:lnSpc>
              <a:spcBef>
                <a:spcPts val="400"/>
              </a:spcBef>
              <a:spcAft>
                <a:spcPts val="400"/>
              </a:spcAft>
              <a:buClr>
                <a:srgbClr val="000000"/>
              </a:buClr>
              <a:buSzPts val="1300"/>
              <a:buFont typeface="Titillium Web"/>
              <a:buChar char="○"/>
            </a:pPr>
            <a:r>
              <a:rPr lang="en" sz="1300">
                <a:latin typeface="Titillium Web"/>
                <a:ea typeface="Titillium Web"/>
                <a:cs typeface="Titillium Web"/>
                <a:sym typeface="Titillium Web"/>
              </a:rPr>
              <a:t>Ex. Imagine that you have 4 numbers and they have to add up to 22. If the first three numbers are 12, 3, and 5, then the last one must be 2. It cannot vary. Thus, the degree of freedom in the test is 3.  Three numbers can vary, one is fixed. </a:t>
            </a:r>
            <a:endParaRPr sz="1300">
              <a:latin typeface="Titillium Web"/>
              <a:ea typeface="Titillium Web"/>
              <a:cs typeface="Titillium Web"/>
              <a:sym typeface="Titillium Web"/>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4" name="Shape 4224"/>
        <p:cNvGrpSpPr/>
        <p:nvPr/>
      </p:nvGrpSpPr>
      <p:grpSpPr>
        <a:xfrm>
          <a:off x="0" y="0"/>
          <a:ext cx="0" cy="0"/>
          <a:chOff x="0" y="0"/>
          <a:chExt cx="0" cy="0"/>
        </a:xfrm>
      </p:grpSpPr>
      <p:sp>
        <p:nvSpPr>
          <p:cNvPr id="4225" name="Google Shape;4225;p73"/>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t-tests for difference</a:t>
            </a:r>
            <a:endParaRPr/>
          </a:p>
          <a:p>
            <a:pPr indent="0" lvl="0" marL="0" rtl="0" algn="l">
              <a:spcBef>
                <a:spcPts val="0"/>
              </a:spcBef>
              <a:spcAft>
                <a:spcPts val="0"/>
              </a:spcAft>
              <a:buNone/>
            </a:pPr>
            <a:r>
              <a:t/>
            </a:r>
            <a:endParaRPr/>
          </a:p>
        </p:txBody>
      </p:sp>
      <p:sp>
        <p:nvSpPr>
          <p:cNvPr id="4226" name="Google Shape;4226;p73"/>
          <p:cNvSpPr txBox="1"/>
          <p:nvPr/>
        </p:nvSpPr>
        <p:spPr>
          <a:xfrm>
            <a:off x="742200" y="1350425"/>
            <a:ext cx="6511800" cy="3638700"/>
          </a:xfrm>
          <a:prstGeom prst="rect">
            <a:avLst/>
          </a:prstGeom>
          <a:noFill/>
          <a:ln>
            <a:noFill/>
          </a:ln>
        </p:spPr>
        <p:txBody>
          <a:bodyPr anchorCtr="0" anchor="t" bIns="91425" lIns="91425" spcFirstLastPara="1" rIns="91425" wrap="square" tIns="91425">
            <a:spAutoFit/>
          </a:bodyPr>
          <a:lstStyle/>
          <a:p>
            <a:pPr indent="0" lvl="0" marL="0" rtl="0" algn="l">
              <a:lnSpc>
                <a:spcPct val="108000"/>
              </a:lnSpc>
              <a:spcBef>
                <a:spcPts val="0"/>
              </a:spcBef>
              <a:spcAft>
                <a:spcPts val="0"/>
              </a:spcAft>
              <a:buNone/>
            </a:pPr>
            <a:r>
              <a:rPr b="1" lang="en" sz="1200">
                <a:latin typeface="Titillium Web"/>
                <a:ea typeface="Titillium Web"/>
                <a:cs typeface="Titillium Web"/>
                <a:sym typeface="Titillium Web"/>
              </a:rPr>
              <a:t>Independent samples t-test </a:t>
            </a:r>
            <a:r>
              <a:rPr lang="en" sz="1200">
                <a:latin typeface="Titillium Web"/>
                <a:ea typeface="Titillium Web"/>
                <a:cs typeface="Titillium Web"/>
                <a:sym typeface="Titillium Web"/>
              </a:rPr>
              <a:t>(also known as an </a:t>
            </a:r>
            <a:r>
              <a:rPr b="1" lang="en" sz="1200">
                <a:latin typeface="Titillium Web"/>
                <a:ea typeface="Titillium Web"/>
                <a:cs typeface="Titillium Web"/>
                <a:sym typeface="Titillium Web"/>
              </a:rPr>
              <a:t>independent t-test</a:t>
            </a:r>
            <a:r>
              <a:rPr lang="en" sz="1200">
                <a:latin typeface="Titillium Web"/>
                <a:ea typeface="Titillium Web"/>
                <a:cs typeface="Titillium Web"/>
                <a:sym typeface="Titillium Web"/>
              </a:rPr>
              <a:t>)</a:t>
            </a:r>
            <a:endParaRPr sz="1200">
              <a:latin typeface="Titillium Web"/>
              <a:ea typeface="Titillium Web"/>
              <a:cs typeface="Titillium Web"/>
              <a:sym typeface="Titillium Web"/>
            </a:endParaRPr>
          </a:p>
          <a:p>
            <a:pPr indent="-304800" lvl="0" marL="457200" rtl="0" algn="l">
              <a:lnSpc>
                <a:spcPct val="108000"/>
              </a:lnSpc>
              <a:spcBef>
                <a:spcPts val="400"/>
              </a:spcBef>
              <a:spcAft>
                <a:spcPts val="0"/>
              </a:spcAft>
              <a:buClr>
                <a:srgbClr val="000000"/>
              </a:buClr>
              <a:buSzPts val="1200"/>
              <a:buFont typeface="Titillium Web"/>
              <a:buChar char="●"/>
            </a:pPr>
            <a:r>
              <a:rPr lang="en" sz="1200">
                <a:latin typeface="Titillium Web"/>
                <a:ea typeface="Titillium Web"/>
                <a:cs typeface="Titillium Web"/>
                <a:sym typeface="Titillium Web"/>
              </a:rPr>
              <a:t>calculated from the difference on some variable of interest between the two groups in addition to the size of the two groups and the amount of variation both within each group and between the two groups. </a:t>
            </a:r>
            <a:endParaRPr sz="1200">
              <a:latin typeface="Titillium Web"/>
              <a:ea typeface="Titillium Web"/>
              <a:cs typeface="Titillium Web"/>
              <a:sym typeface="Titillium Web"/>
            </a:endParaRPr>
          </a:p>
          <a:p>
            <a:pPr indent="-304800" lvl="1" marL="914400" rtl="0" algn="l">
              <a:lnSpc>
                <a:spcPct val="108000"/>
              </a:lnSpc>
              <a:spcBef>
                <a:spcPts val="400"/>
              </a:spcBef>
              <a:spcAft>
                <a:spcPts val="0"/>
              </a:spcAft>
              <a:buClr>
                <a:srgbClr val="000000"/>
              </a:buClr>
              <a:buSzPts val="1200"/>
              <a:buFont typeface="Times New Roman"/>
              <a:buChar char="○"/>
            </a:pPr>
            <a:r>
              <a:rPr b="1" lang="en" sz="1200">
                <a:latin typeface="Titillium Web"/>
                <a:ea typeface="Titillium Web"/>
                <a:cs typeface="Titillium Web"/>
                <a:sym typeface="Titillium Web"/>
              </a:rPr>
              <a:t>Ex.</a:t>
            </a:r>
            <a:r>
              <a:rPr lang="en" sz="1200">
                <a:latin typeface="Titillium Web"/>
                <a:ea typeface="Titillium Web"/>
                <a:cs typeface="Titillium Web"/>
                <a:sym typeface="Titillium Web"/>
              </a:rPr>
              <a:t> Some hypotheses or research questions call for determining whether two groups differ from each other on a variable of interest. </a:t>
            </a:r>
            <a:r>
              <a:rPr b="1" lang="en" sz="1200">
                <a:latin typeface="Titillium Web"/>
                <a:ea typeface="Titillium Web"/>
                <a:cs typeface="Titillium Web"/>
                <a:sym typeface="Titillium Web"/>
              </a:rPr>
              <a:t>The two groups are not closely related to each other </a:t>
            </a:r>
            <a:r>
              <a:rPr lang="en" sz="1200">
                <a:latin typeface="Titillium Web"/>
                <a:ea typeface="Titillium Web"/>
                <a:cs typeface="Titillium Web"/>
                <a:sym typeface="Titillium Web"/>
              </a:rPr>
              <a:t>(as in, the two groups do not constitute people who are romantic partners, or a parent and child, or some other closely related dyad).  </a:t>
            </a:r>
            <a:endParaRPr sz="1200">
              <a:latin typeface="Titillium Web"/>
              <a:ea typeface="Titillium Web"/>
              <a:cs typeface="Titillium Web"/>
              <a:sym typeface="Titillium Web"/>
            </a:endParaRPr>
          </a:p>
          <a:p>
            <a:pPr indent="0" lvl="0" marL="0" rtl="0" algn="l">
              <a:lnSpc>
                <a:spcPct val="108000"/>
              </a:lnSpc>
              <a:spcBef>
                <a:spcPts val="400"/>
              </a:spcBef>
              <a:spcAft>
                <a:spcPts val="0"/>
              </a:spcAft>
              <a:buNone/>
            </a:pPr>
            <a:r>
              <a:rPr b="1" lang="en" sz="1200">
                <a:latin typeface="Titillium Web"/>
                <a:ea typeface="Titillium Web"/>
                <a:cs typeface="Titillium Web"/>
                <a:sym typeface="Titillium Web"/>
              </a:rPr>
              <a:t>Dependent samples t-test </a:t>
            </a:r>
            <a:r>
              <a:rPr lang="en" sz="1200">
                <a:latin typeface="Titillium Web"/>
                <a:ea typeface="Titillium Web"/>
                <a:cs typeface="Titillium Web"/>
                <a:sym typeface="Titillium Web"/>
              </a:rPr>
              <a:t>(also known as an </a:t>
            </a:r>
            <a:r>
              <a:rPr b="1" lang="en" sz="1200">
                <a:latin typeface="Titillium Web"/>
                <a:ea typeface="Titillium Web"/>
                <a:cs typeface="Titillium Web"/>
                <a:sym typeface="Titillium Web"/>
              </a:rPr>
              <a:t>dependent t-test</a:t>
            </a:r>
            <a:r>
              <a:rPr lang="en" sz="1200">
                <a:latin typeface="Titillium Web"/>
                <a:ea typeface="Titillium Web"/>
                <a:cs typeface="Titillium Web"/>
                <a:sym typeface="Titillium Web"/>
              </a:rPr>
              <a:t>)</a:t>
            </a:r>
            <a:endParaRPr sz="1200">
              <a:latin typeface="Titillium Web"/>
              <a:ea typeface="Titillium Web"/>
              <a:cs typeface="Titillium Web"/>
              <a:sym typeface="Titillium Web"/>
            </a:endParaRPr>
          </a:p>
          <a:p>
            <a:pPr indent="-304800" lvl="0" marL="457200" rtl="0" algn="l">
              <a:lnSpc>
                <a:spcPct val="108000"/>
              </a:lnSpc>
              <a:spcBef>
                <a:spcPts val="400"/>
              </a:spcBef>
              <a:spcAft>
                <a:spcPts val="0"/>
              </a:spcAft>
              <a:buClr>
                <a:srgbClr val="000000"/>
              </a:buClr>
              <a:buSzPts val="1200"/>
              <a:buFont typeface="Titillium Web"/>
              <a:buChar char="●"/>
            </a:pPr>
            <a:r>
              <a:rPr lang="en" sz="1200">
                <a:latin typeface="Titillium Web"/>
                <a:ea typeface="Titillium Web"/>
                <a:cs typeface="Titillium Web"/>
                <a:sym typeface="Titillium Web"/>
              </a:rPr>
              <a:t>A dependent t-test is derived from the sum of the differences between groups and the sum of the differences squared between the groups in addition to the sample size. </a:t>
            </a:r>
            <a:endParaRPr sz="1200">
              <a:latin typeface="Titillium Web"/>
              <a:ea typeface="Titillium Web"/>
              <a:cs typeface="Titillium Web"/>
              <a:sym typeface="Titillium Web"/>
            </a:endParaRPr>
          </a:p>
          <a:p>
            <a:pPr indent="-304800" lvl="1" marL="914400" rtl="0" algn="l">
              <a:lnSpc>
                <a:spcPct val="108000"/>
              </a:lnSpc>
              <a:spcBef>
                <a:spcPts val="400"/>
              </a:spcBef>
              <a:spcAft>
                <a:spcPts val="0"/>
              </a:spcAft>
              <a:buClr>
                <a:srgbClr val="000000"/>
              </a:buClr>
              <a:buSzPts val="1200"/>
              <a:buFont typeface="Times New Roman"/>
              <a:buChar char="○"/>
            </a:pPr>
            <a:r>
              <a:rPr b="1" lang="en" sz="1200">
                <a:latin typeface="Titillium Web"/>
                <a:ea typeface="Titillium Web"/>
                <a:cs typeface="Titillium Web"/>
                <a:sym typeface="Titillium Web"/>
              </a:rPr>
              <a:t>Ex. </a:t>
            </a:r>
            <a:r>
              <a:rPr lang="en" sz="1200">
                <a:latin typeface="Titillium Web"/>
                <a:ea typeface="Titillium Web"/>
                <a:cs typeface="Titillium Web"/>
                <a:sym typeface="Titillium Web"/>
              </a:rPr>
              <a:t>Sometimes you have two groups and </a:t>
            </a:r>
            <a:r>
              <a:rPr b="1" lang="en" sz="1200">
                <a:latin typeface="Titillium Web"/>
                <a:ea typeface="Titillium Web"/>
                <a:cs typeface="Titillium Web"/>
                <a:sym typeface="Titillium Web"/>
              </a:rPr>
              <a:t>they are either closely related to each other</a:t>
            </a:r>
            <a:r>
              <a:rPr lang="en" sz="1200">
                <a:latin typeface="Titillium Web"/>
                <a:ea typeface="Titillium Web"/>
                <a:cs typeface="Titillium Web"/>
                <a:sym typeface="Titillium Web"/>
              </a:rPr>
              <a:t> (once again, such as partnered couples or dyads of kids and parents) or the two groups in a study are actually the same people who have completed the same measure(s) twice.</a:t>
            </a:r>
            <a:endParaRPr b="1" sz="1200">
              <a:latin typeface="Titillium Web"/>
              <a:ea typeface="Titillium Web"/>
              <a:cs typeface="Titillium Web"/>
              <a:sym typeface="Titillium Web"/>
            </a:endParaRPr>
          </a:p>
          <a:p>
            <a:pPr indent="-292100" lvl="1" marL="914400" rtl="0" algn="l">
              <a:lnSpc>
                <a:spcPct val="108000"/>
              </a:lnSpc>
              <a:spcBef>
                <a:spcPts val="400"/>
              </a:spcBef>
              <a:spcAft>
                <a:spcPts val="400"/>
              </a:spcAft>
              <a:buClr>
                <a:srgbClr val="595959"/>
              </a:buClr>
              <a:buSzPts val="1000"/>
              <a:buFont typeface="Titillium Web"/>
              <a:buChar char="○"/>
            </a:pPr>
            <a:r>
              <a:t/>
            </a:r>
            <a:endParaRPr sz="1000">
              <a:latin typeface="Titillium Web"/>
              <a:ea typeface="Titillium Web"/>
              <a:cs typeface="Titillium Web"/>
              <a:sym typeface="Titillium Web"/>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6" name="Shape 3906"/>
        <p:cNvGrpSpPr/>
        <p:nvPr/>
      </p:nvGrpSpPr>
      <p:grpSpPr>
        <a:xfrm>
          <a:off x="0" y="0"/>
          <a:ext cx="0" cy="0"/>
          <a:chOff x="0" y="0"/>
          <a:chExt cx="0" cy="0"/>
        </a:xfrm>
      </p:grpSpPr>
      <p:sp>
        <p:nvSpPr>
          <p:cNvPr id="3907" name="Google Shape;3907;p29"/>
          <p:cNvSpPr txBox="1"/>
          <p:nvPr>
            <p:ph type="title"/>
          </p:nvPr>
        </p:nvSpPr>
        <p:spPr>
          <a:xfrm>
            <a:off x="718300" y="495850"/>
            <a:ext cx="67611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Creating a data file in SPSS: Variable View and Data View</a:t>
            </a:r>
            <a:endParaRPr/>
          </a:p>
        </p:txBody>
      </p:sp>
      <p:sp>
        <p:nvSpPr>
          <p:cNvPr id="3908" name="Google Shape;3908;p29"/>
          <p:cNvSpPr txBox="1"/>
          <p:nvPr>
            <p:ph idx="1" type="body"/>
          </p:nvPr>
        </p:nvSpPr>
        <p:spPr>
          <a:xfrm>
            <a:off x="718300" y="4113150"/>
            <a:ext cx="7200000" cy="857400"/>
          </a:xfrm>
          <a:prstGeom prst="rect">
            <a:avLst/>
          </a:prstGeom>
        </p:spPr>
        <p:txBody>
          <a:bodyPr anchorCtr="0" anchor="t" bIns="91425" lIns="91425" spcFirstLastPara="1" rIns="91425" wrap="square" tIns="91425">
            <a:noAutofit/>
          </a:bodyPr>
          <a:lstStyle/>
          <a:p>
            <a:pPr indent="-317500" lvl="0" marL="457200" rtl="0" algn="l">
              <a:lnSpc>
                <a:spcPct val="107916"/>
              </a:lnSpc>
              <a:spcBef>
                <a:spcPts val="0"/>
              </a:spcBef>
              <a:spcAft>
                <a:spcPts val="0"/>
              </a:spcAft>
              <a:buClr>
                <a:srgbClr val="000000"/>
              </a:buClr>
              <a:buSzPts val="1400"/>
              <a:buFont typeface="Arial"/>
              <a:buChar char="●"/>
            </a:pPr>
            <a:r>
              <a:rPr b="1" lang="en" sz="1400">
                <a:solidFill>
                  <a:srgbClr val="000000"/>
                </a:solidFill>
                <a:latin typeface="Titillium Web"/>
                <a:ea typeface="Titillium Web"/>
                <a:cs typeface="Titillium Web"/>
                <a:sym typeface="Titillium Web"/>
              </a:rPr>
              <a:t>Variable View</a:t>
            </a:r>
            <a:r>
              <a:rPr lang="en" sz="1400">
                <a:solidFill>
                  <a:srgbClr val="000000"/>
                </a:solidFill>
                <a:latin typeface="Titillium Web"/>
                <a:ea typeface="Titillium Web"/>
                <a:cs typeface="Titillium Web"/>
                <a:sym typeface="Titillium Web"/>
              </a:rPr>
              <a:t> is the screen that you need to input your data, with cells that allow you to name each variable in your study and specify the values and properties of each.</a:t>
            </a:r>
            <a:endParaRPr sz="1400">
              <a:solidFill>
                <a:srgbClr val="000000"/>
              </a:solidFill>
              <a:latin typeface="Titillium Web"/>
              <a:ea typeface="Titillium Web"/>
              <a:cs typeface="Titillium Web"/>
              <a:sym typeface="Titillium Web"/>
            </a:endParaRPr>
          </a:p>
          <a:p>
            <a:pPr indent="-317500" lvl="0" marL="457200" rtl="0" algn="l">
              <a:lnSpc>
                <a:spcPct val="107916"/>
              </a:lnSpc>
              <a:spcBef>
                <a:spcPts val="0"/>
              </a:spcBef>
              <a:spcAft>
                <a:spcPts val="0"/>
              </a:spcAft>
              <a:buClr>
                <a:srgbClr val="000000"/>
              </a:buClr>
              <a:buSzPts val="1400"/>
              <a:buFont typeface="Arial"/>
              <a:buChar char="●"/>
            </a:pPr>
            <a:r>
              <a:rPr b="1" lang="en" sz="1400">
                <a:solidFill>
                  <a:srgbClr val="000000"/>
                </a:solidFill>
                <a:latin typeface="Titillium Web"/>
                <a:ea typeface="Titillium Web"/>
                <a:cs typeface="Titillium Web"/>
                <a:sym typeface="Titillium Web"/>
              </a:rPr>
              <a:t>Data View</a:t>
            </a:r>
            <a:r>
              <a:rPr lang="en" sz="1400">
                <a:solidFill>
                  <a:srgbClr val="000000"/>
                </a:solidFill>
                <a:latin typeface="Titillium Web"/>
                <a:ea typeface="Titillium Web"/>
                <a:cs typeface="Titillium Web"/>
                <a:sym typeface="Titillium Web"/>
              </a:rPr>
              <a:t> is the screen to look at the data set as a whole.</a:t>
            </a:r>
            <a:endParaRPr sz="1400">
              <a:solidFill>
                <a:srgbClr val="000000"/>
              </a:solidFill>
              <a:latin typeface="Titillium Web"/>
              <a:ea typeface="Titillium Web"/>
              <a:cs typeface="Titillium Web"/>
              <a:sym typeface="Titillium Web"/>
            </a:endParaRPr>
          </a:p>
          <a:p>
            <a:pPr indent="0" lvl="0" marL="0" rtl="0" algn="l">
              <a:spcBef>
                <a:spcPts val="800"/>
              </a:spcBef>
              <a:spcAft>
                <a:spcPts val="0"/>
              </a:spcAft>
              <a:buClr>
                <a:schemeClr val="dk1"/>
              </a:buClr>
              <a:buSzPts val="1100"/>
              <a:buFont typeface="Arial"/>
              <a:buNone/>
            </a:pPr>
            <a:r>
              <a:t/>
            </a:r>
            <a:endParaRPr sz="900">
              <a:solidFill>
                <a:srgbClr val="000000"/>
              </a:solidFill>
              <a:latin typeface="Titillium Web"/>
              <a:ea typeface="Titillium Web"/>
              <a:cs typeface="Titillium Web"/>
              <a:sym typeface="Titillium Web"/>
            </a:endParaRPr>
          </a:p>
        </p:txBody>
      </p:sp>
      <p:pic>
        <p:nvPicPr>
          <p:cNvPr id="3909" name="Google Shape;3909;p29"/>
          <p:cNvPicPr preferRelativeResize="0"/>
          <p:nvPr/>
        </p:nvPicPr>
        <p:blipFill>
          <a:blip r:embed="rId3">
            <a:alphaModFix/>
          </a:blip>
          <a:stretch>
            <a:fillRect/>
          </a:stretch>
        </p:blipFill>
        <p:spPr>
          <a:xfrm>
            <a:off x="298000" y="1438375"/>
            <a:ext cx="4145900" cy="2471600"/>
          </a:xfrm>
          <a:prstGeom prst="rect">
            <a:avLst/>
          </a:prstGeom>
          <a:noFill/>
          <a:ln>
            <a:noFill/>
          </a:ln>
        </p:spPr>
      </p:pic>
      <p:pic>
        <p:nvPicPr>
          <p:cNvPr id="3910" name="Google Shape;3910;p29"/>
          <p:cNvPicPr preferRelativeResize="0"/>
          <p:nvPr/>
        </p:nvPicPr>
        <p:blipFill>
          <a:blip r:embed="rId4">
            <a:alphaModFix/>
          </a:blip>
          <a:stretch>
            <a:fillRect/>
          </a:stretch>
        </p:blipFill>
        <p:spPr>
          <a:xfrm>
            <a:off x="4558300" y="1392675"/>
            <a:ext cx="4287701" cy="25630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0" name="Shape 4230"/>
        <p:cNvGrpSpPr/>
        <p:nvPr/>
      </p:nvGrpSpPr>
      <p:grpSpPr>
        <a:xfrm>
          <a:off x="0" y="0"/>
          <a:ext cx="0" cy="0"/>
          <a:chOff x="0" y="0"/>
          <a:chExt cx="0" cy="0"/>
        </a:xfrm>
      </p:grpSpPr>
      <p:sp>
        <p:nvSpPr>
          <p:cNvPr id="4231" name="Google Shape;4231;p74"/>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t-tests for difference</a:t>
            </a:r>
            <a:endParaRPr/>
          </a:p>
          <a:p>
            <a:pPr indent="0" lvl="0" marL="0" rtl="0" algn="l">
              <a:spcBef>
                <a:spcPts val="0"/>
              </a:spcBef>
              <a:spcAft>
                <a:spcPts val="0"/>
              </a:spcAft>
              <a:buNone/>
            </a:pPr>
            <a:r>
              <a:t/>
            </a:r>
            <a:endParaRPr/>
          </a:p>
        </p:txBody>
      </p:sp>
      <p:sp>
        <p:nvSpPr>
          <p:cNvPr id="4232" name="Google Shape;4232;p74"/>
          <p:cNvSpPr txBox="1"/>
          <p:nvPr/>
        </p:nvSpPr>
        <p:spPr>
          <a:xfrm>
            <a:off x="742200" y="1350425"/>
            <a:ext cx="6511800" cy="3738900"/>
          </a:xfrm>
          <a:prstGeom prst="rect">
            <a:avLst/>
          </a:prstGeom>
          <a:noFill/>
          <a:ln>
            <a:noFill/>
          </a:ln>
        </p:spPr>
        <p:txBody>
          <a:bodyPr anchorCtr="0" anchor="t" bIns="91425" lIns="91425" spcFirstLastPara="1" rIns="91425" wrap="square" tIns="91425">
            <a:spAutoFit/>
          </a:bodyPr>
          <a:lstStyle/>
          <a:p>
            <a:pPr indent="-304800" lvl="1" marL="914400" rtl="0" algn="l">
              <a:lnSpc>
                <a:spcPct val="107916"/>
              </a:lnSpc>
              <a:spcBef>
                <a:spcPts val="0"/>
              </a:spcBef>
              <a:spcAft>
                <a:spcPts val="0"/>
              </a:spcAft>
              <a:buClr>
                <a:srgbClr val="000000"/>
              </a:buClr>
              <a:buSzPts val="1200"/>
              <a:buFont typeface="Times New Roman"/>
              <a:buChar char="○"/>
            </a:pPr>
            <a:r>
              <a:rPr lang="en" sz="1200">
                <a:latin typeface="Titillium Web"/>
                <a:ea typeface="Titillium Web"/>
                <a:cs typeface="Titillium Web"/>
                <a:sym typeface="Titillium Web"/>
              </a:rPr>
              <a:t>For both the independent and the dependent t-tests, the </a:t>
            </a:r>
            <a:r>
              <a:rPr b="1" lang="en" sz="1200">
                <a:latin typeface="Titillium Web"/>
                <a:ea typeface="Titillium Web"/>
                <a:cs typeface="Titillium Web"/>
                <a:sym typeface="Titillium Web"/>
              </a:rPr>
              <a:t>grouping variable</a:t>
            </a:r>
            <a:r>
              <a:rPr lang="en" sz="1200">
                <a:latin typeface="Titillium Web"/>
                <a:ea typeface="Titillium Web"/>
                <a:cs typeface="Titillium Web"/>
                <a:sym typeface="Titillium Web"/>
              </a:rPr>
              <a:t>—the one that divides the sample into two groups—is usually a nominal level variable. </a:t>
            </a:r>
            <a:endParaRPr sz="1200">
              <a:latin typeface="Titillium Web"/>
              <a:ea typeface="Titillium Web"/>
              <a:cs typeface="Titillium Web"/>
              <a:sym typeface="Titillium Web"/>
            </a:endParaRPr>
          </a:p>
          <a:p>
            <a:pPr indent="-304800" lvl="1" marL="914400" rtl="0" algn="l">
              <a:lnSpc>
                <a:spcPct val="107916"/>
              </a:lnSpc>
              <a:spcBef>
                <a:spcPts val="0"/>
              </a:spcBef>
              <a:spcAft>
                <a:spcPts val="0"/>
              </a:spcAft>
              <a:buClr>
                <a:srgbClr val="000000"/>
              </a:buClr>
              <a:buSzPts val="1200"/>
              <a:buFont typeface="Titillium Web"/>
              <a:buChar char="○"/>
            </a:pPr>
            <a:r>
              <a:rPr lang="en" sz="1200">
                <a:latin typeface="Titillium Web"/>
                <a:ea typeface="Titillium Web"/>
                <a:cs typeface="Titillium Web"/>
                <a:sym typeface="Titillium Web"/>
              </a:rPr>
              <a:t>For instance, for an experiment, you will need to have a variable that tells you whether the participant was in the control condition or the treatment condition. This variable divides the sample into two groups (control and treatment group members) and is measured at the nominal level. Because t-tests determine whether means are different in the first group compared to the second group, the dependent variable in the test must be measured at the interval or ratio level, so that the means make sense.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latin typeface="Titillium Web"/>
                <a:ea typeface="Titillium Web"/>
                <a:cs typeface="Titillium Web"/>
                <a:sym typeface="Titillium Web"/>
              </a:rPr>
              <a:t>In the following lab section, we will use sample data and conduct a independent t-test for the following hypothesis: </a:t>
            </a:r>
            <a:endParaRPr sz="1200">
              <a:latin typeface="Titillium Web"/>
              <a:ea typeface="Titillium Web"/>
              <a:cs typeface="Titillium Web"/>
              <a:sym typeface="Titillium Web"/>
            </a:endParaRPr>
          </a:p>
          <a:p>
            <a:pPr indent="0" lvl="0" marL="457200" rtl="0" algn="l">
              <a:lnSpc>
                <a:spcPct val="107916"/>
              </a:lnSpc>
              <a:spcBef>
                <a:spcPts val="800"/>
              </a:spcBef>
              <a:spcAft>
                <a:spcPts val="0"/>
              </a:spcAft>
              <a:buNone/>
            </a:pPr>
            <a:r>
              <a:rPr lang="en" sz="1200">
                <a:latin typeface="Titillium Web"/>
                <a:ea typeface="Titillium Web"/>
                <a:cs typeface="Titillium Web"/>
                <a:sym typeface="Titillium Web"/>
              </a:rPr>
              <a:t>H</a:t>
            </a:r>
            <a:r>
              <a:rPr baseline="-25000" lang="en" sz="1200">
                <a:latin typeface="Titillium Web"/>
                <a:ea typeface="Titillium Web"/>
                <a:cs typeface="Titillium Web"/>
                <a:sym typeface="Titillium Web"/>
              </a:rPr>
              <a:t>1</a:t>
            </a:r>
            <a:r>
              <a:rPr lang="en" sz="1200">
                <a:latin typeface="Titillium Web"/>
                <a:ea typeface="Titillium Web"/>
                <a:cs typeface="Titillium Web"/>
                <a:sym typeface="Titillium Web"/>
              </a:rPr>
              <a:t>: Those who identify as </a:t>
            </a:r>
            <a:r>
              <a:rPr b="1" lang="en" sz="1200">
                <a:latin typeface="Titillium Web"/>
                <a:ea typeface="Titillium Web"/>
                <a:cs typeface="Titillium Web"/>
                <a:sym typeface="Titillium Web"/>
              </a:rPr>
              <a:t>males</a:t>
            </a:r>
            <a:r>
              <a:rPr lang="en" sz="1200">
                <a:latin typeface="Titillium Web"/>
                <a:ea typeface="Titillium Web"/>
                <a:cs typeface="Titillium Web"/>
                <a:sym typeface="Titillium Web"/>
              </a:rPr>
              <a:t> will report </a:t>
            </a:r>
            <a:r>
              <a:rPr b="1" lang="en" sz="1200">
                <a:latin typeface="Titillium Web"/>
                <a:ea typeface="Titillium Web"/>
                <a:cs typeface="Titillium Web"/>
                <a:sym typeface="Titillium Web"/>
              </a:rPr>
              <a:t>more video game playing hours</a:t>
            </a:r>
            <a:r>
              <a:rPr lang="en" sz="1200">
                <a:latin typeface="Titillium Web"/>
                <a:ea typeface="Titillium Web"/>
                <a:cs typeface="Titillium Web"/>
                <a:sym typeface="Titillium Web"/>
              </a:rPr>
              <a:t> on a given day compared to those who identify as </a:t>
            </a:r>
            <a:r>
              <a:rPr b="1" lang="en" sz="1200">
                <a:latin typeface="Titillium Web"/>
                <a:ea typeface="Titillium Web"/>
                <a:cs typeface="Titillium Web"/>
                <a:sym typeface="Titillium Web"/>
              </a:rPr>
              <a:t>females</a:t>
            </a:r>
            <a:r>
              <a:rPr lang="en" sz="1200">
                <a:latin typeface="Titillium Web"/>
                <a:ea typeface="Titillium Web"/>
                <a:cs typeface="Titillium Web"/>
                <a:sym typeface="Titillium Web"/>
              </a:rPr>
              <a:t>.</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latin typeface="Titillium Web"/>
                <a:ea typeface="Titillium Web"/>
                <a:cs typeface="Titillium Web"/>
                <a:sym typeface="Titillium Web"/>
              </a:rPr>
              <a:t>So the </a:t>
            </a:r>
            <a:r>
              <a:rPr b="1" lang="en" sz="1200">
                <a:latin typeface="Titillium Web"/>
                <a:ea typeface="Titillium Web"/>
                <a:cs typeface="Titillium Web"/>
                <a:sym typeface="Titillium Web"/>
              </a:rPr>
              <a:t>grouping variable </a:t>
            </a:r>
            <a:r>
              <a:rPr lang="en" sz="1200">
                <a:latin typeface="Titillium Web"/>
                <a:ea typeface="Titillium Web"/>
                <a:cs typeface="Titillium Web"/>
                <a:sym typeface="Titillium Web"/>
              </a:rPr>
              <a:t>is [</a:t>
            </a:r>
            <a:r>
              <a:rPr b="1" lang="en" sz="1200">
                <a:latin typeface="Titillium Web"/>
                <a:ea typeface="Titillium Web"/>
                <a:cs typeface="Titillium Web"/>
                <a:sym typeface="Titillium Web"/>
              </a:rPr>
              <a:t>gender</a:t>
            </a:r>
            <a:r>
              <a:rPr lang="en" sz="1200">
                <a:latin typeface="Titillium Web"/>
                <a:ea typeface="Titillium Web"/>
                <a:cs typeface="Titillium Web"/>
                <a:sym typeface="Titillium Web"/>
              </a:rPr>
              <a:t>] and </a:t>
            </a:r>
            <a:r>
              <a:rPr b="1" lang="en" sz="1200">
                <a:latin typeface="Titillium Web"/>
                <a:ea typeface="Titillium Web"/>
                <a:cs typeface="Titillium Web"/>
                <a:sym typeface="Titillium Web"/>
              </a:rPr>
              <a:t>the testing variable</a:t>
            </a:r>
            <a:r>
              <a:rPr lang="en" sz="1200">
                <a:latin typeface="Titillium Web"/>
                <a:ea typeface="Titillium Web"/>
                <a:cs typeface="Titillium Web"/>
                <a:sym typeface="Titillium Web"/>
              </a:rPr>
              <a:t> is [</a:t>
            </a:r>
            <a:r>
              <a:rPr b="1" lang="en" sz="1200">
                <a:latin typeface="Titillium Web"/>
                <a:ea typeface="Titillium Web"/>
                <a:cs typeface="Titillium Web"/>
                <a:sym typeface="Titillium Web"/>
              </a:rPr>
              <a:t>vgfri</a:t>
            </a:r>
            <a:r>
              <a:rPr lang="en" sz="1200">
                <a:latin typeface="Titillium Web"/>
                <a:ea typeface="Titillium Web"/>
                <a:cs typeface="Titillium Web"/>
                <a:sym typeface="Titillium Web"/>
              </a:rPr>
              <a:t>] which is the abbreviation of the question how many hours of video games do you play on the average  Friday? .</a:t>
            </a:r>
            <a:endParaRPr sz="1200">
              <a:latin typeface="Titillium Web"/>
              <a:ea typeface="Titillium Web"/>
              <a:cs typeface="Titillium Web"/>
              <a:sym typeface="Titillium Web"/>
            </a:endParaRPr>
          </a:p>
          <a:p>
            <a:pPr indent="-292100" lvl="1" marL="914400" rtl="0" algn="l">
              <a:lnSpc>
                <a:spcPct val="108000"/>
              </a:lnSpc>
              <a:spcBef>
                <a:spcPts val="800"/>
              </a:spcBef>
              <a:spcAft>
                <a:spcPts val="400"/>
              </a:spcAft>
              <a:buClr>
                <a:srgbClr val="595959"/>
              </a:buClr>
              <a:buSzPts val="1000"/>
              <a:buFont typeface="Titillium Web"/>
              <a:buChar char="○"/>
            </a:pPr>
            <a:r>
              <a:t/>
            </a:r>
            <a:endParaRPr b="1" sz="1000">
              <a:latin typeface="Titillium Web"/>
              <a:ea typeface="Titillium Web"/>
              <a:cs typeface="Titillium Web"/>
              <a:sym typeface="Titillium Web"/>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6" name="Shape 4236"/>
        <p:cNvGrpSpPr/>
        <p:nvPr/>
      </p:nvGrpSpPr>
      <p:grpSpPr>
        <a:xfrm>
          <a:off x="0" y="0"/>
          <a:ext cx="0" cy="0"/>
          <a:chOff x="0" y="0"/>
          <a:chExt cx="0" cy="0"/>
        </a:xfrm>
      </p:grpSpPr>
      <p:sp>
        <p:nvSpPr>
          <p:cNvPr id="4237" name="Google Shape;4237;p75"/>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t-tests for difference</a:t>
            </a:r>
            <a:endParaRPr/>
          </a:p>
          <a:p>
            <a:pPr indent="0" lvl="0" marL="0" rtl="0" algn="l">
              <a:spcBef>
                <a:spcPts val="0"/>
              </a:spcBef>
              <a:spcAft>
                <a:spcPts val="0"/>
              </a:spcAft>
              <a:buNone/>
            </a:pPr>
            <a:r>
              <a:t/>
            </a:r>
            <a:endParaRPr/>
          </a:p>
        </p:txBody>
      </p:sp>
      <p:pic>
        <p:nvPicPr>
          <p:cNvPr id="4238" name="Google Shape;4238;p75"/>
          <p:cNvPicPr preferRelativeResize="0"/>
          <p:nvPr/>
        </p:nvPicPr>
        <p:blipFill>
          <a:blip r:embed="rId3">
            <a:alphaModFix/>
          </a:blip>
          <a:stretch>
            <a:fillRect/>
          </a:stretch>
        </p:blipFill>
        <p:spPr>
          <a:xfrm>
            <a:off x="319075" y="1360400"/>
            <a:ext cx="5943600" cy="3371850"/>
          </a:xfrm>
          <a:prstGeom prst="rect">
            <a:avLst/>
          </a:prstGeom>
          <a:noFill/>
          <a:ln>
            <a:noFill/>
          </a:ln>
        </p:spPr>
      </p:pic>
      <p:sp>
        <p:nvSpPr>
          <p:cNvPr id="4239" name="Google Shape;4239;p75"/>
          <p:cNvSpPr txBox="1"/>
          <p:nvPr/>
        </p:nvSpPr>
        <p:spPr>
          <a:xfrm>
            <a:off x="6395500" y="1805400"/>
            <a:ext cx="2216400" cy="16656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a:highlight>
                  <a:schemeClr val="lt1"/>
                </a:highlight>
                <a:latin typeface="Titillium Web"/>
                <a:ea typeface="Titillium Web"/>
                <a:cs typeface="Titillium Web"/>
                <a:sym typeface="Titillium Web"/>
              </a:rPr>
              <a:t>Steps to conduct an </a:t>
            </a:r>
            <a:r>
              <a:rPr b="1" lang="en">
                <a:highlight>
                  <a:schemeClr val="lt1"/>
                </a:highlight>
                <a:latin typeface="Titillium Web"/>
                <a:ea typeface="Titillium Web"/>
                <a:cs typeface="Titillium Web"/>
                <a:sym typeface="Titillium Web"/>
              </a:rPr>
              <a:t>independent t-test</a:t>
            </a:r>
            <a:r>
              <a:rPr lang="en">
                <a:highlight>
                  <a:schemeClr val="lt1"/>
                </a:highlight>
                <a:latin typeface="Titillium Web"/>
                <a:ea typeface="Titillium Web"/>
                <a:cs typeface="Titillium Web"/>
                <a:sym typeface="Titillium Web"/>
              </a:rPr>
              <a:t>: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rPr b="1" lang="en">
                <a:highlight>
                  <a:schemeClr val="lt1"/>
                </a:highlight>
                <a:latin typeface="Titillium Web"/>
                <a:ea typeface="Titillium Web"/>
                <a:cs typeface="Titillium Web"/>
                <a:sym typeface="Titillium Web"/>
              </a:rPr>
              <a:t>Step 1</a:t>
            </a:r>
            <a:r>
              <a:rPr lang="en">
                <a:highlight>
                  <a:schemeClr val="lt1"/>
                </a:highlight>
                <a:latin typeface="Titillium Web"/>
                <a:ea typeface="Titillium Web"/>
                <a:cs typeface="Titillium Web"/>
                <a:sym typeface="Titillium Web"/>
              </a:rPr>
              <a:t>. Go ‘A</a:t>
            </a:r>
            <a:r>
              <a:rPr b="1" lang="en">
                <a:highlight>
                  <a:schemeClr val="lt1"/>
                </a:highlight>
                <a:latin typeface="Titillium Web"/>
                <a:ea typeface="Titillium Web"/>
                <a:cs typeface="Titillium Web"/>
                <a:sym typeface="Titillium Web"/>
              </a:rPr>
              <a:t>nalyze’ → ‘Compare Means’ → ‘Independent-Sample T Test’</a:t>
            </a:r>
            <a:endParaRPr b="1">
              <a:highlight>
                <a:schemeClr val="lt1"/>
              </a:highlight>
              <a:latin typeface="Titillium Web"/>
              <a:ea typeface="Titillium Web"/>
              <a:cs typeface="Titillium Web"/>
              <a:sym typeface="Titillium Web"/>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3" name="Shape 4243"/>
        <p:cNvGrpSpPr/>
        <p:nvPr/>
      </p:nvGrpSpPr>
      <p:grpSpPr>
        <a:xfrm>
          <a:off x="0" y="0"/>
          <a:ext cx="0" cy="0"/>
          <a:chOff x="0" y="0"/>
          <a:chExt cx="0" cy="0"/>
        </a:xfrm>
      </p:grpSpPr>
      <p:sp>
        <p:nvSpPr>
          <p:cNvPr id="4244" name="Google Shape;4244;p76"/>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t-tests for difference</a:t>
            </a:r>
            <a:endParaRPr/>
          </a:p>
          <a:p>
            <a:pPr indent="0" lvl="0" marL="0" rtl="0" algn="l">
              <a:spcBef>
                <a:spcPts val="0"/>
              </a:spcBef>
              <a:spcAft>
                <a:spcPts val="0"/>
              </a:spcAft>
              <a:buNone/>
            </a:pPr>
            <a:r>
              <a:t/>
            </a:r>
            <a:endParaRPr/>
          </a:p>
        </p:txBody>
      </p:sp>
      <p:sp>
        <p:nvSpPr>
          <p:cNvPr id="4245" name="Google Shape;4245;p76"/>
          <p:cNvSpPr txBox="1"/>
          <p:nvPr/>
        </p:nvSpPr>
        <p:spPr>
          <a:xfrm>
            <a:off x="6388125" y="1478975"/>
            <a:ext cx="2216400" cy="3353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a:highlight>
                  <a:schemeClr val="lt1"/>
                </a:highlight>
                <a:latin typeface="Titillium Web"/>
                <a:ea typeface="Titillium Web"/>
                <a:cs typeface="Titillium Web"/>
                <a:sym typeface="Titillium Web"/>
              </a:rPr>
              <a:t>Steps to conduct an </a:t>
            </a:r>
            <a:r>
              <a:rPr b="1" lang="en">
                <a:highlight>
                  <a:schemeClr val="lt1"/>
                </a:highlight>
                <a:latin typeface="Titillium Web"/>
                <a:ea typeface="Titillium Web"/>
                <a:cs typeface="Titillium Web"/>
                <a:sym typeface="Titillium Web"/>
              </a:rPr>
              <a:t>independent t-test</a:t>
            </a:r>
            <a:r>
              <a:rPr lang="en">
                <a:highlight>
                  <a:schemeClr val="lt1"/>
                </a:highlight>
                <a:latin typeface="Titillium Web"/>
                <a:ea typeface="Titillium Web"/>
                <a:cs typeface="Titillium Web"/>
                <a:sym typeface="Titillium Web"/>
              </a:rPr>
              <a:t>: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a:highlight>
                  <a:schemeClr val="lt1"/>
                </a:highlight>
                <a:latin typeface="Titillium Web"/>
                <a:ea typeface="Titillium Web"/>
                <a:cs typeface="Titillium Web"/>
                <a:sym typeface="Titillium Web"/>
              </a:rPr>
              <a:t>Step 2</a:t>
            </a:r>
            <a:r>
              <a:rPr lang="en">
                <a:highlight>
                  <a:schemeClr val="lt1"/>
                </a:highlight>
                <a:latin typeface="Titillium Web"/>
                <a:ea typeface="Titillium Web"/>
                <a:cs typeface="Titillium Web"/>
                <a:sym typeface="Titillium Web"/>
              </a:rPr>
              <a:t>. Move variable (here is [</a:t>
            </a:r>
            <a:r>
              <a:rPr b="1" lang="en">
                <a:highlight>
                  <a:schemeClr val="lt1"/>
                </a:highlight>
                <a:latin typeface="Titillium Web"/>
                <a:ea typeface="Titillium Web"/>
                <a:cs typeface="Titillium Web"/>
                <a:sym typeface="Titillium Web"/>
              </a:rPr>
              <a:t>gender</a:t>
            </a:r>
            <a:r>
              <a:rPr lang="en">
                <a:highlight>
                  <a:schemeClr val="lt1"/>
                </a:highlight>
                <a:latin typeface="Titillium Web"/>
                <a:ea typeface="Titillium Web"/>
                <a:cs typeface="Titillium Web"/>
                <a:sym typeface="Titillium Web"/>
              </a:rPr>
              <a:t>]) to the dialog box labeled as ‘</a:t>
            </a:r>
            <a:r>
              <a:rPr b="1" lang="en">
                <a:highlight>
                  <a:schemeClr val="lt1"/>
                </a:highlight>
                <a:latin typeface="Titillium Web"/>
                <a:ea typeface="Titillium Web"/>
                <a:cs typeface="Titillium Web"/>
                <a:sym typeface="Titillium Web"/>
              </a:rPr>
              <a:t>Grouping Variable</a:t>
            </a:r>
            <a:r>
              <a:rPr lang="en">
                <a:highlight>
                  <a:schemeClr val="lt1"/>
                </a:highlight>
                <a:latin typeface="Titillium Web"/>
                <a:ea typeface="Titillium Web"/>
                <a:cs typeface="Titillium Web"/>
                <a:sym typeface="Titillium Web"/>
              </a:rPr>
              <a:t>’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a:highlight>
                  <a:schemeClr val="lt1"/>
                </a:highlight>
                <a:latin typeface="Titillium Web"/>
                <a:ea typeface="Titillium Web"/>
                <a:cs typeface="Titillium Web"/>
                <a:sym typeface="Titillium Web"/>
              </a:rPr>
              <a:t>Step 3</a:t>
            </a:r>
            <a:r>
              <a:rPr lang="en">
                <a:highlight>
                  <a:schemeClr val="lt1"/>
                </a:highlight>
                <a:latin typeface="Titillium Web"/>
                <a:ea typeface="Titillium Web"/>
                <a:cs typeface="Titillium Web"/>
                <a:sym typeface="Titillium Web"/>
              </a:rPr>
              <a:t>. Click</a:t>
            </a:r>
            <a:r>
              <a:rPr b="1" lang="en">
                <a:highlight>
                  <a:schemeClr val="lt1"/>
                </a:highlight>
                <a:latin typeface="Titillium Web"/>
                <a:ea typeface="Titillium Web"/>
                <a:cs typeface="Titillium Web"/>
                <a:sym typeface="Titillium Web"/>
              </a:rPr>
              <a:t> ‘Define Groups’</a:t>
            </a:r>
            <a:r>
              <a:rPr lang="en">
                <a:highlight>
                  <a:schemeClr val="lt1"/>
                </a:highlight>
                <a:latin typeface="Titillium Web"/>
                <a:ea typeface="Titillium Web"/>
                <a:cs typeface="Titillium Web"/>
                <a:sym typeface="Titillium Web"/>
              </a:rPr>
              <a:t> which will tell SPSS the number assigned to the two groups</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300">
              <a:highlight>
                <a:schemeClr val="lt1"/>
              </a:highlight>
              <a:latin typeface="Titillium Web"/>
              <a:ea typeface="Titillium Web"/>
              <a:cs typeface="Titillium Web"/>
              <a:sym typeface="Titillium Web"/>
            </a:endParaRPr>
          </a:p>
        </p:txBody>
      </p:sp>
      <p:pic>
        <p:nvPicPr>
          <p:cNvPr id="4246" name="Google Shape;4246;p76"/>
          <p:cNvPicPr preferRelativeResize="0"/>
          <p:nvPr/>
        </p:nvPicPr>
        <p:blipFill>
          <a:blip r:embed="rId3">
            <a:alphaModFix/>
          </a:blip>
          <a:stretch>
            <a:fillRect/>
          </a:stretch>
        </p:blipFill>
        <p:spPr>
          <a:xfrm>
            <a:off x="174700" y="1235825"/>
            <a:ext cx="5977575" cy="370725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0" name="Shape 4250"/>
        <p:cNvGrpSpPr/>
        <p:nvPr/>
      </p:nvGrpSpPr>
      <p:grpSpPr>
        <a:xfrm>
          <a:off x="0" y="0"/>
          <a:ext cx="0" cy="0"/>
          <a:chOff x="0" y="0"/>
          <a:chExt cx="0" cy="0"/>
        </a:xfrm>
      </p:grpSpPr>
      <p:sp>
        <p:nvSpPr>
          <p:cNvPr id="4251" name="Google Shape;4251;p77"/>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t-tests for difference</a:t>
            </a:r>
            <a:endParaRPr/>
          </a:p>
          <a:p>
            <a:pPr indent="0" lvl="0" marL="0" rtl="0" algn="l">
              <a:spcBef>
                <a:spcPts val="0"/>
              </a:spcBef>
              <a:spcAft>
                <a:spcPts val="0"/>
              </a:spcAft>
              <a:buNone/>
            </a:pPr>
            <a:r>
              <a:t/>
            </a:r>
            <a:endParaRPr/>
          </a:p>
        </p:txBody>
      </p:sp>
      <p:sp>
        <p:nvSpPr>
          <p:cNvPr id="4252" name="Google Shape;4252;p77"/>
          <p:cNvSpPr txBox="1"/>
          <p:nvPr/>
        </p:nvSpPr>
        <p:spPr>
          <a:xfrm>
            <a:off x="6218400" y="1263325"/>
            <a:ext cx="2349300" cy="4149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500">
                <a:highlight>
                  <a:schemeClr val="lt1"/>
                </a:highlight>
                <a:latin typeface="Titillium Web"/>
                <a:ea typeface="Titillium Web"/>
                <a:cs typeface="Titillium Web"/>
                <a:sym typeface="Titillium Web"/>
              </a:rPr>
              <a:t>Steps to conduct an </a:t>
            </a:r>
            <a:r>
              <a:rPr b="1" lang="en" sz="1500">
                <a:highlight>
                  <a:schemeClr val="lt1"/>
                </a:highlight>
                <a:latin typeface="Titillium Web"/>
                <a:ea typeface="Titillium Web"/>
                <a:cs typeface="Titillium Web"/>
                <a:sym typeface="Titillium Web"/>
              </a:rPr>
              <a:t>independent t-test</a:t>
            </a:r>
            <a:r>
              <a:rPr lang="en" sz="1500">
                <a:highlight>
                  <a:schemeClr val="lt1"/>
                </a:highlight>
                <a:latin typeface="Titillium Web"/>
                <a:ea typeface="Titillium Web"/>
                <a:cs typeface="Titillium Web"/>
                <a:sym typeface="Titillium Web"/>
              </a:rPr>
              <a:t>: </a:t>
            </a:r>
            <a:endParaRPr sz="15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500">
                <a:highlight>
                  <a:schemeClr val="lt1"/>
                </a:highlight>
                <a:latin typeface="Titillium Web"/>
                <a:ea typeface="Titillium Web"/>
                <a:cs typeface="Titillium Web"/>
                <a:sym typeface="Titillium Web"/>
              </a:rPr>
              <a:t>Step 4</a:t>
            </a:r>
            <a:r>
              <a:rPr lang="en" sz="1500">
                <a:highlight>
                  <a:schemeClr val="lt1"/>
                </a:highlight>
                <a:latin typeface="Titillium Web"/>
                <a:ea typeface="Titillium Web"/>
                <a:cs typeface="Titillium Web"/>
                <a:sym typeface="Titillium Web"/>
              </a:rPr>
              <a:t>. Click</a:t>
            </a:r>
            <a:r>
              <a:rPr b="1" lang="en" sz="1500">
                <a:highlight>
                  <a:schemeClr val="lt1"/>
                </a:highlight>
                <a:latin typeface="Titillium Web"/>
                <a:ea typeface="Titillium Web"/>
                <a:cs typeface="Titillium Web"/>
                <a:sym typeface="Titillium Web"/>
              </a:rPr>
              <a:t> ‘Continue’</a:t>
            </a:r>
            <a:r>
              <a:rPr lang="en" sz="1500">
                <a:highlight>
                  <a:schemeClr val="lt1"/>
                </a:highlight>
                <a:latin typeface="Titillium Web"/>
                <a:ea typeface="Titillium Web"/>
                <a:cs typeface="Titillium Web"/>
                <a:sym typeface="Titillium Web"/>
              </a:rPr>
              <a:t> (make sure the values correspond to the screenshot)</a:t>
            </a:r>
            <a:endParaRPr sz="15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sz="15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highlight>
                  <a:schemeClr val="lt1"/>
                </a:highlight>
                <a:latin typeface="Titillium Web"/>
                <a:ea typeface="Titillium Web"/>
                <a:cs typeface="Titillium Web"/>
                <a:sym typeface="Titillium Web"/>
              </a:rPr>
              <a:t>Typically, this will be 1(=male) and 2(=female), but that is not always the case. If you wanted to use political ideology, for instance, you could compare the 1s and the 7s, those with the most strongly held positions as liberals and conservatives.</a:t>
            </a:r>
            <a:endParaRPr sz="1800">
              <a:solidFill>
                <a:srgbClr val="595959"/>
              </a:solidFill>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a:highlight>
                <a:schemeClr val="lt1"/>
              </a:highlight>
              <a:latin typeface="Titillium Web"/>
              <a:ea typeface="Titillium Web"/>
              <a:cs typeface="Titillium Web"/>
              <a:sym typeface="Titillium Web"/>
            </a:endParaRPr>
          </a:p>
        </p:txBody>
      </p:sp>
      <p:pic>
        <p:nvPicPr>
          <p:cNvPr id="4253" name="Google Shape;4253;p77"/>
          <p:cNvPicPr preferRelativeResize="0"/>
          <p:nvPr/>
        </p:nvPicPr>
        <p:blipFill>
          <a:blip r:embed="rId3">
            <a:alphaModFix/>
          </a:blip>
          <a:stretch>
            <a:fillRect/>
          </a:stretch>
        </p:blipFill>
        <p:spPr>
          <a:xfrm>
            <a:off x="167350" y="1263325"/>
            <a:ext cx="5943600" cy="36576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7" name="Shape 4257"/>
        <p:cNvGrpSpPr/>
        <p:nvPr/>
      </p:nvGrpSpPr>
      <p:grpSpPr>
        <a:xfrm>
          <a:off x="0" y="0"/>
          <a:ext cx="0" cy="0"/>
          <a:chOff x="0" y="0"/>
          <a:chExt cx="0" cy="0"/>
        </a:xfrm>
      </p:grpSpPr>
      <p:sp>
        <p:nvSpPr>
          <p:cNvPr id="4258" name="Google Shape;4258;p78"/>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t-tests for difference</a:t>
            </a:r>
            <a:endParaRPr/>
          </a:p>
          <a:p>
            <a:pPr indent="0" lvl="0" marL="0" rtl="0" algn="l">
              <a:spcBef>
                <a:spcPts val="0"/>
              </a:spcBef>
              <a:spcAft>
                <a:spcPts val="0"/>
              </a:spcAft>
              <a:buNone/>
            </a:pPr>
            <a:r>
              <a:t/>
            </a:r>
            <a:endParaRPr/>
          </a:p>
        </p:txBody>
      </p:sp>
      <p:sp>
        <p:nvSpPr>
          <p:cNvPr id="4259" name="Google Shape;4259;p78"/>
          <p:cNvSpPr txBox="1"/>
          <p:nvPr/>
        </p:nvSpPr>
        <p:spPr>
          <a:xfrm>
            <a:off x="6218400" y="1263325"/>
            <a:ext cx="2349300" cy="29037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a:highlight>
                  <a:schemeClr val="lt1"/>
                </a:highlight>
                <a:latin typeface="Titillium Web"/>
                <a:ea typeface="Titillium Web"/>
                <a:cs typeface="Titillium Web"/>
                <a:sym typeface="Titillium Web"/>
              </a:rPr>
              <a:t>Steps to conduct an </a:t>
            </a:r>
            <a:r>
              <a:rPr b="1" lang="en">
                <a:highlight>
                  <a:schemeClr val="lt1"/>
                </a:highlight>
                <a:latin typeface="Titillium Web"/>
                <a:ea typeface="Titillium Web"/>
                <a:cs typeface="Titillium Web"/>
                <a:sym typeface="Titillium Web"/>
              </a:rPr>
              <a:t>independent t-test</a:t>
            </a:r>
            <a:r>
              <a:rPr lang="en">
                <a:highlight>
                  <a:schemeClr val="lt1"/>
                </a:highlight>
                <a:latin typeface="Titillium Web"/>
                <a:ea typeface="Titillium Web"/>
                <a:cs typeface="Titillium Web"/>
                <a:sym typeface="Titillium Web"/>
              </a:rPr>
              <a:t>: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a:highlight>
                  <a:schemeClr val="lt1"/>
                </a:highlight>
                <a:latin typeface="Titillium Web"/>
                <a:ea typeface="Titillium Web"/>
                <a:cs typeface="Titillium Web"/>
                <a:sym typeface="Titillium Web"/>
              </a:rPr>
              <a:t>Step 5</a:t>
            </a:r>
            <a:r>
              <a:rPr lang="en">
                <a:highlight>
                  <a:schemeClr val="lt1"/>
                </a:highlight>
                <a:latin typeface="Titillium Web"/>
                <a:ea typeface="Titillium Web"/>
                <a:cs typeface="Titillium Web"/>
                <a:sym typeface="Titillium Web"/>
              </a:rPr>
              <a:t>. Select variable(s) that we would consider a dependent measure in this analysis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a:highlight>
                  <a:schemeClr val="lt1"/>
                </a:highlight>
                <a:latin typeface="Titillium Web"/>
                <a:ea typeface="Titillium Web"/>
                <a:cs typeface="Titillium Web"/>
                <a:sym typeface="Titillium Web"/>
              </a:rPr>
              <a:t>In this case, it is [</a:t>
            </a:r>
            <a:r>
              <a:rPr b="1" lang="en">
                <a:highlight>
                  <a:schemeClr val="lt1"/>
                </a:highlight>
                <a:latin typeface="Titillium Web"/>
                <a:ea typeface="Titillium Web"/>
                <a:cs typeface="Titillium Web"/>
                <a:sym typeface="Titillium Web"/>
              </a:rPr>
              <a:t>vgfri</a:t>
            </a:r>
            <a:r>
              <a:rPr lang="en">
                <a:highlight>
                  <a:schemeClr val="lt1"/>
                </a:highlight>
                <a:latin typeface="Titillium Web"/>
                <a:ea typeface="Titillium Web"/>
                <a:cs typeface="Titillium Web"/>
                <a:sym typeface="Titillium Web"/>
              </a:rPr>
              <a:t>]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a:highlight>
                  <a:schemeClr val="lt1"/>
                </a:highlight>
                <a:latin typeface="Titillium Web"/>
                <a:ea typeface="Titillium Web"/>
                <a:cs typeface="Titillium Web"/>
                <a:sym typeface="Titillium Web"/>
              </a:rPr>
              <a:t>Click</a:t>
            </a:r>
            <a:r>
              <a:rPr b="1" lang="en">
                <a:highlight>
                  <a:schemeClr val="lt1"/>
                </a:highlight>
                <a:latin typeface="Titillium Web"/>
                <a:ea typeface="Titillium Web"/>
                <a:cs typeface="Titillium Web"/>
                <a:sym typeface="Titillium Web"/>
              </a:rPr>
              <a:t> ‘OK’</a:t>
            </a:r>
            <a:r>
              <a:rPr lang="en">
                <a:highlight>
                  <a:schemeClr val="lt1"/>
                </a:highlight>
                <a:latin typeface="Titillium Web"/>
                <a:ea typeface="Titillium Web"/>
                <a:cs typeface="Titillium Web"/>
                <a:sym typeface="Titillium Web"/>
              </a:rPr>
              <a:t> and then SPSS will run the test.</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a:highlight>
                <a:schemeClr val="lt1"/>
              </a:highlight>
              <a:latin typeface="Titillium Web"/>
              <a:ea typeface="Titillium Web"/>
              <a:cs typeface="Titillium Web"/>
              <a:sym typeface="Titillium Web"/>
            </a:endParaRPr>
          </a:p>
        </p:txBody>
      </p:sp>
      <p:pic>
        <p:nvPicPr>
          <p:cNvPr id="4260" name="Google Shape;4260;p78"/>
          <p:cNvPicPr preferRelativeResize="0"/>
          <p:nvPr/>
        </p:nvPicPr>
        <p:blipFill>
          <a:blip r:embed="rId3">
            <a:alphaModFix/>
          </a:blip>
          <a:stretch>
            <a:fillRect/>
          </a:stretch>
        </p:blipFill>
        <p:spPr>
          <a:xfrm>
            <a:off x="112450" y="1263325"/>
            <a:ext cx="5815650" cy="36441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4" name="Shape 4264"/>
        <p:cNvGrpSpPr/>
        <p:nvPr/>
      </p:nvGrpSpPr>
      <p:grpSpPr>
        <a:xfrm>
          <a:off x="0" y="0"/>
          <a:ext cx="0" cy="0"/>
          <a:chOff x="0" y="0"/>
          <a:chExt cx="0" cy="0"/>
        </a:xfrm>
      </p:grpSpPr>
      <p:sp>
        <p:nvSpPr>
          <p:cNvPr id="4265" name="Google Shape;4265;p79"/>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t-tests for difference</a:t>
            </a:r>
            <a:endParaRPr/>
          </a:p>
          <a:p>
            <a:pPr indent="0" lvl="0" marL="0" rtl="0" algn="l">
              <a:spcBef>
                <a:spcPts val="0"/>
              </a:spcBef>
              <a:spcAft>
                <a:spcPts val="0"/>
              </a:spcAft>
              <a:buNone/>
            </a:pPr>
            <a:r>
              <a:t/>
            </a:r>
            <a:endParaRPr/>
          </a:p>
        </p:txBody>
      </p:sp>
      <p:sp>
        <p:nvSpPr>
          <p:cNvPr id="4266" name="Google Shape;4266;p79"/>
          <p:cNvSpPr txBox="1"/>
          <p:nvPr/>
        </p:nvSpPr>
        <p:spPr>
          <a:xfrm>
            <a:off x="6329075" y="1462575"/>
            <a:ext cx="2349300" cy="158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highlight>
                  <a:schemeClr val="lt1"/>
                </a:highlight>
                <a:latin typeface="Titillium Web"/>
                <a:ea typeface="Titillium Web"/>
                <a:cs typeface="Titillium Web"/>
                <a:sym typeface="Titillium Web"/>
              </a:rPr>
              <a:t>Recall the hypothesis: our independent t-test measures whether the video game hour differs between those who identify as male and those who identify as female. </a:t>
            </a:r>
            <a:endParaRPr sz="1300">
              <a:highlight>
                <a:schemeClr val="lt1"/>
              </a:highlight>
              <a:latin typeface="Titillium Web"/>
              <a:ea typeface="Titillium Web"/>
              <a:cs typeface="Titillium Web"/>
              <a:sym typeface="Titillium Web"/>
            </a:endParaRPr>
          </a:p>
          <a:p>
            <a:pPr indent="0" lvl="0" marL="0" rtl="0" algn="l">
              <a:lnSpc>
                <a:spcPct val="107916"/>
              </a:lnSpc>
              <a:spcBef>
                <a:spcPts val="0"/>
              </a:spcBef>
              <a:spcAft>
                <a:spcPts val="800"/>
              </a:spcAft>
              <a:buNone/>
            </a:pPr>
            <a:r>
              <a:t/>
            </a:r>
            <a:endParaRPr sz="1300">
              <a:highlight>
                <a:schemeClr val="lt1"/>
              </a:highlight>
              <a:latin typeface="Titillium Web"/>
              <a:ea typeface="Titillium Web"/>
              <a:cs typeface="Titillium Web"/>
              <a:sym typeface="Titillium Web"/>
            </a:endParaRPr>
          </a:p>
        </p:txBody>
      </p:sp>
      <p:pic>
        <p:nvPicPr>
          <p:cNvPr id="4267" name="Google Shape;4267;p79"/>
          <p:cNvPicPr preferRelativeResize="0"/>
          <p:nvPr/>
        </p:nvPicPr>
        <p:blipFill>
          <a:blip r:embed="rId3">
            <a:alphaModFix/>
          </a:blip>
          <a:stretch>
            <a:fillRect/>
          </a:stretch>
        </p:blipFill>
        <p:spPr>
          <a:xfrm>
            <a:off x="311700" y="1336025"/>
            <a:ext cx="5943600" cy="1990725"/>
          </a:xfrm>
          <a:prstGeom prst="rect">
            <a:avLst/>
          </a:prstGeom>
          <a:noFill/>
          <a:ln>
            <a:noFill/>
          </a:ln>
        </p:spPr>
      </p:pic>
      <p:sp>
        <p:nvSpPr>
          <p:cNvPr id="4268" name="Google Shape;4268;p79"/>
          <p:cNvSpPr txBox="1"/>
          <p:nvPr/>
        </p:nvSpPr>
        <p:spPr>
          <a:xfrm>
            <a:off x="528750" y="3326750"/>
            <a:ext cx="6873000" cy="16698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Steps to conduct an </a:t>
            </a:r>
            <a:r>
              <a:rPr b="1" lang="en" sz="1300">
                <a:latin typeface="Titillium Web"/>
                <a:ea typeface="Titillium Web"/>
                <a:cs typeface="Titillium Web"/>
                <a:sym typeface="Titillium Web"/>
              </a:rPr>
              <a:t>independent t-test</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latin typeface="Titillium Web"/>
                <a:ea typeface="Titillium Web"/>
                <a:cs typeface="Titillium Web"/>
                <a:sym typeface="Titillium Web"/>
              </a:rPr>
              <a:t>Step 6</a:t>
            </a:r>
            <a:r>
              <a:rPr lang="en" sz="1300">
                <a:latin typeface="Titillium Web"/>
                <a:ea typeface="Titillium Web"/>
                <a:cs typeface="Titillium Web"/>
                <a:sym typeface="Titillium Web"/>
              </a:rPr>
              <a:t>. </a:t>
            </a:r>
            <a:r>
              <a:rPr b="1" lang="en" sz="1300">
                <a:latin typeface="Titillium Web"/>
                <a:ea typeface="Titillium Web"/>
                <a:cs typeface="Titillium Web"/>
                <a:sym typeface="Titillium Web"/>
              </a:rPr>
              <a:t>Interpret</a:t>
            </a:r>
            <a:r>
              <a:rPr lang="en" sz="1300">
                <a:latin typeface="Titillium Web"/>
                <a:ea typeface="Titillium Web"/>
                <a:cs typeface="Titillium Web"/>
                <a:sym typeface="Titillium Web"/>
              </a:rPr>
              <a:t> the output  </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sz="1300">
                <a:latin typeface="Titillium Web"/>
                <a:ea typeface="Titillium Web"/>
                <a:cs typeface="Titillium Web"/>
                <a:sym typeface="Titillium Web"/>
              </a:rPr>
              <a:t>Recall N always means sample size. Just eyeballing those results, it sure looks like males outscore females on this estimate of video game use. There is less variability in the amount of time females reported spending on an average Friday compared to the amount of time males reported spending.</a:t>
            </a:r>
            <a:endParaRPr sz="1300">
              <a:latin typeface="Titillium Web"/>
              <a:ea typeface="Titillium Web"/>
              <a:cs typeface="Titillium Web"/>
              <a:sym typeface="Titillium Web"/>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2" name="Shape 4272"/>
        <p:cNvGrpSpPr/>
        <p:nvPr/>
      </p:nvGrpSpPr>
      <p:grpSpPr>
        <a:xfrm>
          <a:off x="0" y="0"/>
          <a:ext cx="0" cy="0"/>
          <a:chOff x="0" y="0"/>
          <a:chExt cx="0" cy="0"/>
        </a:xfrm>
      </p:grpSpPr>
      <p:sp>
        <p:nvSpPr>
          <p:cNvPr id="4273" name="Google Shape;4273;p80"/>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t-tests for difference</a:t>
            </a:r>
            <a:endParaRPr/>
          </a:p>
          <a:p>
            <a:pPr indent="0" lvl="0" marL="0" rtl="0" algn="l">
              <a:spcBef>
                <a:spcPts val="0"/>
              </a:spcBef>
              <a:spcAft>
                <a:spcPts val="0"/>
              </a:spcAft>
              <a:buNone/>
            </a:pPr>
            <a:r>
              <a:t/>
            </a:r>
            <a:endParaRPr/>
          </a:p>
        </p:txBody>
      </p:sp>
      <p:sp>
        <p:nvSpPr>
          <p:cNvPr id="4274" name="Google Shape;4274;p80"/>
          <p:cNvSpPr txBox="1"/>
          <p:nvPr/>
        </p:nvSpPr>
        <p:spPr>
          <a:xfrm>
            <a:off x="742200" y="1446400"/>
            <a:ext cx="6501300" cy="33711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latin typeface="Titillium Web"/>
                <a:ea typeface="Titillium Web"/>
                <a:cs typeface="Titillium Web"/>
                <a:sym typeface="Titillium Web"/>
              </a:rPr>
              <a:t>Steps to conduct an </a:t>
            </a:r>
            <a:r>
              <a:rPr b="1" lang="en" sz="1200">
                <a:latin typeface="Titillium Web"/>
                <a:ea typeface="Titillium Web"/>
                <a:cs typeface="Titillium Web"/>
                <a:sym typeface="Titillium Web"/>
              </a:rPr>
              <a:t>independent t-test</a:t>
            </a:r>
            <a:r>
              <a:rPr lang="en" sz="1200">
                <a:latin typeface="Titillium Web"/>
                <a:ea typeface="Titillium Web"/>
                <a:cs typeface="Titillium Web"/>
                <a:sym typeface="Titillium Web"/>
              </a:rPr>
              <a:t>: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Step 6</a:t>
            </a:r>
            <a:r>
              <a:rPr lang="en" sz="1200">
                <a:latin typeface="Titillium Web"/>
                <a:ea typeface="Titillium Web"/>
                <a:cs typeface="Titillium Web"/>
                <a:sym typeface="Titillium Web"/>
              </a:rPr>
              <a:t>. </a:t>
            </a:r>
            <a:r>
              <a:rPr b="1" lang="en" sz="1200">
                <a:latin typeface="Titillium Web"/>
                <a:ea typeface="Titillium Web"/>
                <a:cs typeface="Titillium Web"/>
                <a:sym typeface="Titillium Web"/>
              </a:rPr>
              <a:t>Interpret</a:t>
            </a:r>
            <a:r>
              <a:rPr lang="en" sz="1200">
                <a:latin typeface="Titillium Web"/>
                <a:ea typeface="Titillium Web"/>
                <a:cs typeface="Titillium Web"/>
                <a:sym typeface="Titillium Web"/>
              </a:rPr>
              <a:t> the output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latin typeface="Titillium Web"/>
                <a:ea typeface="Titillium Web"/>
                <a:cs typeface="Titillium Web"/>
                <a:sym typeface="Titillium Web"/>
              </a:rPr>
              <a:t>The independent samples t-test </a:t>
            </a:r>
            <a:r>
              <a:rPr b="1" lang="en" sz="1200">
                <a:latin typeface="Titillium Web"/>
                <a:ea typeface="Titillium Web"/>
                <a:cs typeface="Titillium Web"/>
                <a:sym typeface="Titillium Web"/>
              </a:rPr>
              <a:t>assumes that the variances </a:t>
            </a:r>
            <a:r>
              <a:rPr lang="en" sz="1200">
                <a:latin typeface="Titillium Web"/>
                <a:ea typeface="Titillium Web"/>
                <a:cs typeface="Titillium Web"/>
                <a:sym typeface="Titillium Web"/>
              </a:rPr>
              <a:t>of the two groups in question (in our case, males and females) </a:t>
            </a:r>
            <a:r>
              <a:rPr b="1" lang="en" sz="1200">
                <a:latin typeface="Titillium Web"/>
                <a:ea typeface="Titillium Web"/>
                <a:cs typeface="Titillium Web"/>
                <a:sym typeface="Titillium Web"/>
              </a:rPr>
              <a:t>are equal</a:t>
            </a:r>
            <a:r>
              <a:rPr lang="en" sz="1200">
                <a:latin typeface="Titillium Web"/>
                <a:ea typeface="Titillium Web"/>
                <a:cs typeface="Titillium Web"/>
                <a:sym typeface="Titillium Web"/>
              </a:rPr>
              <a:t>, but </a:t>
            </a:r>
            <a:r>
              <a:rPr b="1" lang="en" sz="1200">
                <a:latin typeface="Titillium Web"/>
                <a:ea typeface="Titillium Web"/>
                <a:cs typeface="Titillium Web"/>
                <a:sym typeface="Titillium Web"/>
              </a:rPr>
              <a:t>the test can correct for the possibility that they are not. </a:t>
            </a:r>
            <a:r>
              <a:rPr lang="en" sz="1200">
                <a:latin typeface="Titillium Web"/>
                <a:ea typeface="Titillium Web"/>
                <a:cs typeface="Titillium Web"/>
                <a:sym typeface="Titillium Web"/>
              </a:rPr>
              <a:t>The </a:t>
            </a:r>
            <a:r>
              <a:rPr b="1" lang="en" sz="1200">
                <a:latin typeface="Titillium Web"/>
                <a:ea typeface="Titillium Web"/>
                <a:cs typeface="Titillium Web"/>
                <a:sym typeface="Titillium Web"/>
              </a:rPr>
              <a:t>variance </a:t>
            </a:r>
            <a:r>
              <a:rPr lang="en" sz="1200">
                <a:latin typeface="Titillium Web"/>
                <a:ea typeface="Titillium Web"/>
                <a:cs typeface="Titillium Web"/>
                <a:sym typeface="Titillium Web"/>
              </a:rPr>
              <a:t>is similar to the standard deviation in that it has to do with how spread out values are in the data, but the difference between standard deviation and variance is that the variance is calculated from squaring the standard deviation.</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latin typeface="Titillium Web"/>
                <a:ea typeface="Titillium Web"/>
                <a:cs typeface="Titillium Web"/>
                <a:sym typeface="Titillium Web"/>
              </a:rPr>
              <a:t>SPSS will actually give you two different </a:t>
            </a:r>
            <a:r>
              <a:rPr i="1" lang="en" sz="1200">
                <a:latin typeface="Titillium Web"/>
                <a:ea typeface="Titillium Web"/>
                <a:cs typeface="Titillium Web"/>
                <a:sym typeface="Titillium Web"/>
              </a:rPr>
              <a:t>t</a:t>
            </a:r>
            <a:r>
              <a:rPr lang="en" sz="1200">
                <a:latin typeface="Titillium Web"/>
                <a:ea typeface="Titillium Web"/>
                <a:cs typeface="Titillium Web"/>
                <a:sym typeface="Titillium Web"/>
              </a:rPr>
              <a:t> results, two different degrees of freedom, and two different significance levels, </a:t>
            </a:r>
            <a:r>
              <a:rPr b="1" lang="en" sz="1200">
                <a:latin typeface="Titillium Web"/>
                <a:ea typeface="Titillium Web"/>
                <a:cs typeface="Titillium Web"/>
                <a:sym typeface="Titillium Web"/>
              </a:rPr>
              <a:t>one set corrected for unequal variances and one not. </a:t>
            </a:r>
            <a:r>
              <a:rPr lang="en" sz="1200">
                <a:latin typeface="Titillium Web"/>
                <a:ea typeface="Titillium Web"/>
                <a:cs typeface="Titillium Web"/>
                <a:sym typeface="Titillium Web"/>
              </a:rPr>
              <a:t>→ </a:t>
            </a:r>
            <a:r>
              <a:rPr b="1" lang="en" sz="1200">
                <a:latin typeface="Titillium Web"/>
                <a:ea typeface="Titillium Web"/>
                <a:cs typeface="Titillium Web"/>
                <a:sym typeface="Titillium Web"/>
              </a:rPr>
              <a:t>Check out the result of Levene’s Test for Equality of Variance to decide which one should be picked. </a:t>
            </a:r>
            <a:endParaRPr b="1" sz="1200">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sz="1200">
                <a:latin typeface="Titillium Web"/>
                <a:ea typeface="Titillium Web"/>
                <a:cs typeface="Titillium Web"/>
                <a:sym typeface="Titillium Web"/>
              </a:rPr>
              <a:t>If the significance level of that test is </a:t>
            </a:r>
            <a:r>
              <a:rPr i="1" lang="en" sz="1200">
                <a:latin typeface="Titillium Web"/>
                <a:ea typeface="Titillium Web"/>
                <a:cs typeface="Titillium Web"/>
                <a:sym typeface="Titillium Web"/>
              </a:rPr>
              <a:t>p</a:t>
            </a:r>
            <a:r>
              <a:rPr lang="en" sz="1200">
                <a:latin typeface="Titillium Web"/>
                <a:ea typeface="Titillium Web"/>
                <a:cs typeface="Titillium Web"/>
                <a:sym typeface="Titillium Web"/>
              </a:rPr>
              <a:t> &lt; .05, then you assume the variances in your two groups are unequal, and you read and report the lower line for the </a:t>
            </a:r>
            <a:r>
              <a:rPr i="1" lang="en" sz="1200">
                <a:latin typeface="Titillium Web"/>
                <a:ea typeface="Titillium Web"/>
                <a:cs typeface="Titillium Web"/>
                <a:sym typeface="Titillium Web"/>
              </a:rPr>
              <a:t>t</a:t>
            </a:r>
            <a:r>
              <a:rPr lang="en" sz="1200">
                <a:latin typeface="Titillium Web"/>
                <a:ea typeface="Titillium Web"/>
                <a:cs typeface="Titillium Web"/>
                <a:sym typeface="Titillium Web"/>
              </a:rPr>
              <a:t> results. If the significance level for the Levene test is </a:t>
            </a:r>
            <a:r>
              <a:rPr i="1" lang="en" sz="1200">
                <a:latin typeface="Titillium Web"/>
                <a:ea typeface="Titillium Web"/>
                <a:cs typeface="Titillium Web"/>
                <a:sym typeface="Titillium Web"/>
              </a:rPr>
              <a:t>p</a:t>
            </a:r>
            <a:r>
              <a:rPr lang="en" sz="1200">
                <a:latin typeface="Titillium Web"/>
                <a:ea typeface="Titillium Web"/>
                <a:cs typeface="Titillium Web"/>
                <a:sym typeface="Titillium Web"/>
              </a:rPr>
              <a:t> &gt; .05, you assume that the variances are equal, and you read and report the upper line for the </a:t>
            </a:r>
            <a:r>
              <a:rPr i="1" lang="en" sz="1200">
                <a:latin typeface="Titillium Web"/>
                <a:ea typeface="Titillium Web"/>
                <a:cs typeface="Titillium Web"/>
                <a:sym typeface="Titillium Web"/>
              </a:rPr>
              <a:t>t</a:t>
            </a:r>
            <a:r>
              <a:rPr lang="en" sz="1200">
                <a:latin typeface="Titillium Web"/>
                <a:ea typeface="Titillium Web"/>
                <a:cs typeface="Titillium Web"/>
                <a:sym typeface="Titillium Web"/>
              </a:rPr>
              <a:t> results.</a:t>
            </a:r>
            <a:endParaRPr sz="1200">
              <a:latin typeface="Titillium Web"/>
              <a:ea typeface="Titillium Web"/>
              <a:cs typeface="Titillium Web"/>
              <a:sym typeface="Titillium Web"/>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8" name="Shape 4278"/>
        <p:cNvGrpSpPr/>
        <p:nvPr/>
      </p:nvGrpSpPr>
      <p:grpSpPr>
        <a:xfrm>
          <a:off x="0" y="0"/>
          <a:ext cx="0" cy="0"/>
          <a:chOff x="0" y="0"/>
          <a:chExt cx="0" cy="0"/>
        </a:xfrm>
      </p:grpSpPr>
      <p:sp>
        <p:nvSpPr>
          <p:cNvPr id="4279" name="Google Shape;4279;p81"/>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t-tests for difference</a:t>
            </a:r>
            <a:endParaRPr/>
          </a:p>
          <a:p>
            <a:pPr indent="0" lvl="0" marL="0" rtl="0" algn="l">
              <a:spcBef>
                <a:spcPts val="0"/>
              </a:spcBef>
              <a:spcAft>
                <a:spcPts val="0"/>
              </a:spcAft>
              <a:buNone/>
            </a:pPr>
            <a:r>
              <a:t/>
            </a:r>
            <a:endParaRPr/>
          </a:p>
        </p:txBody>
      </p:sp>
      <p:pic>
        <p:nvPicPr>
          <p:cNvPr id="4280" name="Google Shape;4280;p81"/>
          <p:cNvPicPr preferRelativeResize="0"/>
          <p:nvPr/>
        </p:nvPicPr>
        <p:blipFill>
          <a:blip r:embed="rId3">
            <a:alphaModFix/>
          </a:blip>
          <a:stretch>
            <a:fillRect/>
          </a:stretch>
        </p:blipFill>
        <p:spPr>
          <a:xfrm>
            <a:off x="187150" y="1298150"/>
            <a:ext cx="8520600" cy="2130150"/>
          </a:xfrm>
          <a:prstGeom prst="rect">
            <a:avLst/>
          </a:prstGeom>
          <a:noFill/>
          <a:ln>
            <a:noFill/>
          </a:ln>
        </p:spPr>
      </p:pic>
      <p:sp>
        <p:nvSpPr>
          <p:cNvPr id="4281" name="Google Shape;4281;p81"/>
          <p:cNvSpPr txBox="1"/>
          <p:nvPr/>
        </p:nvSpPr>
        <p:spPr>
          <a:xfrm>
            <a:off x="491550" y="3161775"/>
            <a:ext cx="7301100" cy="18858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Steps to conduct an </a:t>
            </a:r>
            <a:r>
              <a:rPr b="1" lang="en" sz="1300">
                <a:latin typeface="Titillium Web"/>
                <a:ea typeface="Titillium Web"/>
                <a:cs typeface="Titillium Web"/>
                <a:sym typeface="Titillium Web"/>
              </a:rPr>
              <a:t>independent t-test</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latin typeface="Titillium Web"/>
                <a:ea typeface="Titillium Web"/>
                <a:cs typeface="Titillium Web"/>
                <a:sym typeface="Titillium Web"/>
              </a:rPr>
              <a:t>Step 6</a:t>
            </a:r>
            <a:r>
              <a:rPr lang="en" sz="1300">
                <a:latin typeface="Titillium Web"/>
                <a:ea typeface="Titillium Web"/>
                <a:cs typeface="Titillium Web"/>
                <a:sym typeface="Titillium Web"/>
              </a:rPr>
              <a:t>. </a:t>
            </a:r>
            <a:r>
              <a:rPr b="1" lang="en" sz="1300">
                <a:latin typeface="Titillium Web"/>
                <a:ea typeface="Titillium Web"/>
                <a:cs typeface="Titillium Web"/>
                <a:sym typeface="Titillium Web"/>
              </a:rPr>
              <a:t>Interpret</a:t>
            </a:r>
            <a:r>
              <a:rPr lang="en" sz="1300">
                <a:latin typeface="Titillium Web"/>
                <a:ea typeface="Titillium Web"/>
                <a:cs typeface="Titillium Web"/>
                <a:sym typeface="Titillium Web"/>
              </a:rPr>
              <a:t> the output </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sz="1300">
                <a:latin typeface="Titillium Web"/>
                <a:ea typeface="Titillium Web"/>
                <a:cs typeface="Titillium Web"/>
                <a:sym typeface="Titillium Web"/>
              </a:rPr>
              <a:t>In the example, we can see that the </a:t>
            </a:r>
            <a:r>
              <a:rPr lang="en" sz="1300">
                <a:solidFill>
                  <a:srgbClr val="E69138"/>
                </a:solidFill>
                <a:latin typeface="Titillium Web"/>
                <a:ea typeface="Titillium Web"/>
                <a:cs typeface="Titillium Web"/>
                <a:sym typeface="Titillium Web"/>
              </a:rPr>
              <a:t>Equal Variance Assumed section (Levene’s Test)</a:t>
            </a:r>
            <a:r>
              <a:rPr lang="en" sz="1300">
                <a:latin typeface="Titillium Web"/>
                <a:ea typeface="Titillium Web"/>
                <a:cs typeface="Titillium Web"/>
                <a:sym typeface="Titillium Web"/>
              </a:rPr>
              <a:t> of the output displays a </a:t>
            </a:r>
            <a:r>
              <a:rPr b="1" lang="en" sz="1300">
                <a:latin typeface="Titillium Web"/>
                <a:ea typeface="Titillium Web"/>
                <a:cs typeface="Titillium Web"/>
                <a:sym typeface="Titillium Web"/>
              </a:rPr>
              <a:t>statistically significant result</a:t>
            </a:r>
            <a:r>
              <a:rPr lang="en" sz="1300">
                <a:latin typeface="Titillium Web"/>
                <a:ea typeface="Titillium Web"/>
                <a:cs typeface="Titillium Web"/>
                <a:sym typeface="Titillium Web"/>
              </a:rPr>
              <a:t> (</a:t>
            </a:r>
            <a:r>
              <a:rPr lang="en" sz="1300">
                <a:solidFill>
                  <a:srgbClr val="E69138"/>
                </a:solidFill>
                <a:latin typeface="Titillium Web"/>
                <a:ea typeface="Titillium Web"/>
                <a:cs typeface="Titillium Web"/>
                <a:sym typeface="Titillium Web"/>
              </a:rPr>
              <a:t>see the orange arrow</a:t>
            </a:r>
            <a:r>
              <a:rPr lang="en" sz="1300">
                <a:latin typeface="Titillium Web"/>
                <a:ea typeface="Titillium Web"/>
                <a:cs typeface="Titillium Web"/>
                <a:sym typeface="Titillium Web"/>
              </a:rPr>
              <a:t>). Therefore, we </a:t>
            </a:r>
            <a:r>
              <a:rPr b="1" lang="en" sz="1300">
                <a:latin typeface="Titillium Web"/>
                <a:ea typeface="Titillium Web"/>
                <a:cs typeface="Titillium Web"/>
                <a:sym typeface="Titillium Web"/>
              </a:rPr>
              <a:t>must assume unequal variance</a:t>
            </a:r>
            <a:r>
              <a:rPr lang="en" sz="1300">
                <a:latin typeface="Titillium Web"/>
                <a:ea typeface="Titillium Web"/>
                <a:cs typeface="Titillium Web"/>
                <a:sym typeface="Titillium Web"/>
              </a:rPr>
              <a:t> in the two groups – male &amp; female (Consider the St. deviation we saw in Group Statistics). Consequently, we read the </a:t>
            </a:r>
            <a:r>
              <a:rPr lang="en" sz="1300">
                <a:solidFill>
                  <a:srgbClr val="9900FF"/>
                </a:solidFill>
                <a:latin typeface="Titillium Web"/>
                <a:ea typeface="Titillium Web"/>
                <a:cs typeface="Titillium Web"/>
                <a:sym typeface="Titillium Web"/>
              </a:rPr>
              <a:t>t-test result from the bottom line</a:t>
            </a:r>
            <a:r>
              <a:rPr lang="en" sz="1300">
                <a:latin typeface="Titillium Web"/>
                <a:ea typeface="Titillium Web"/>
                <a:cs typeface="Titillium Web"/>
                <a:sym typeface="Titillium Web"/>
              </a:rPr>
              <a:t> of the output, as we have indicated in purple box and arrow here, and a detailed interpretation for this case is shown on next slide. </a:t>
            </a:r>
            <a:endParaRPr sz="1300">
              <a:latin typeface="Titillium Web"/>
              <a:ea typeface="Titillium Web"/>
              <a:cs typeface="Titillium Web"/>
              <a:sym typeface="Titillium Web"/>
            </a:endParaRPr>
          </a:p>
        </p:txBody>
      </p:sp>
      <p:sp>
        <p:nvSpPr>
          <p:cNvPr id="4282" name="Google Shape;4282;p81"/>
          <p:cNvSpPr txBox="1"/>
          <p:nvPr/>
        </p:nvSpPr>
        <p:spPr>
          <a:xfrm>
            <a:off x="5455675" y="32503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highlight>
                  <a:srgbClr val="E69138"/>
                </a:highlight>
                <a:latin typeface="Titillium Web"/>
                <a:ea typeface="Titillium Web"/>
                <a:cs typeface="Titillium Web"/>
                <a:sym typeface="Titillium Web"/>
              </a:rPr>
              <a:t>Notice: .000 means p&lt;0.001</a:t>
            </a:r>
            <a:endParaRPr>
              <a:highlight>
                <a:srgbClr val="E69138"/>
              </a:highlight>
              <a:latin typeface="Titillium Web"/>
              <a:ea typeface="Titillium Web"/>
              <a:cs typeface="Titillium Web"/>
              <a:sym typeface="Titillium Web"/>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6" name="Shape 4286"/>
        <p:cNvGrpSpPr/>
        <p:nvPr/>
      </p:nvGrpSpPr>
      <p:grpSpPr>
        <a:xfrm>
          <a:off x="0" y="0"/>
          <a:ext cx="0" cy="0"/>
          <a:chOff x="0" y="0"/>
          <a:chExt cx="0" cy="0"/>
        </a:xfrm>
      </p:grpSpPr>
      <p:sp>
        <p:nvSpPr>
          <p:cNvPr id="4287" name="Google Shape;4287;p82"/>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t-tests for difference</a:t>
            </a:r>
            <a:endParaRPr/>
          </a:p>
          <a:p>
            <a:pPr indent="0" lvl="0" marL="0" rtl="0" algn="l">
              <a:spcBef>
                <a:spcPts val="0"/>
              </a:spcBef>
              <a:spcAft>
                <a:spcPts val="0"/>
              </a:spcAft>
              <a:buNone/>
            </a:pPr>
            <a:r>
              <a:t/>
            </a:r>
            <a:endParaRPr/>
          </a:p>
        </p:txBody>
      </p:sp>
      <p:sp>
        <p:nvSpPr>
          <p:cNvPr id="4288" name="Google Shape;4288;p82"/>
          <p:cNvSpPr txBox="1"/>
          <p:nvPr/>
        </p:nvSpPr>
        <p:spPr>
          <a:xfrm>
            <a:off x="742200" y="1398075"/>
            <a:ext cx="6718500" cy="3636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latin typeface="Titillium Web"/>
                <a:ea typeface="Titillium Web"/>
                <a:cs typeface="Titillium Web"/>
                <a:sym typeface="Titillium Web"/>
              </a:rPr>
              <a:t>More things about the output: </a:t>
            </a:r>
            <a:endParaRPr sz="1200">
              <a:latin typeface="Titillium Web"/>
              <a:ea typeface="Titillium Web"/>
              <a:cs typeface="Titillium Web"/>
              <a:sym typeface="Titillium Web"/>
            </a:endParaRPr>
          </a:p>
          <a:p>
            <a:pPr indent="-304800" lvl="0" marL="457200" rtl="0" algn="l">
              <a:lnSpc>
                <a:spcPct val="107916"/>
              </a:lnSpc>
              <a:spcBef>
                <a:spcPts val="800"/>
              </a:spcBef>
              <a:spcAft>
                <a:spcPts val="0"/>
              </a:spcAft>
              <a:buClr>
                <a:srgbClr val="000000"/>
              </a:buClr>
              <a:buSzPts val="1200"/>
              <a:buFont typeface="Times New Roman"/>
              <a:buChar char="●"/>
            </a:pPr>
            <a:r>
              <a:rPr lang="en" sz="1200">
                <a:latin typeface="Titillium Web"/>
                <a:ea typeface="Titillium Web"/>
                <a:cs typeface="Titillium Web"/>
                <a:sym typeface="Titillium Web"/>
              </a:rPr>
              <a:t>The most important parts of the output you obtain when SPSS runs a t-test are the </a:t>
            </a:r>
            <a:r>
              <a:rPr i="1" lang="en" sz="1200">
                <a:latin typeface="Titillium Web"/>
                <a:ea typeface="Titillium Web"/>
                <a:cs typeface="Titillium Web"/>
                <a:sym typeface="Titillium Web"/>
              </a:rPr>
              <a:t>t</a:t>
            </a:r>
            <a:r>
              <a:rPr lang="en" sz="1200">
                <a:latin typeface="Titillium Web"/>
                <a:ea typeface="Titillium Web"/>
                <a:cs typeface="Titillium Web"/>
                <a:sym typeface="Titillium Web"/>
              </a:rPr>
              <a:t> statistic, the degrees of freedom, and the </a:t>
            </a:r>
            <a:r>
              <a:rPr i="1" lang="en" sz="1200">
                <a:latin typeface="Titillium Web"/>
                <a:ea typeface="Titillium Web"/>
                <a:cs typeface="Titillium Web"/>
                <a:sym typeface="Titillium Web"/>
              </a:rPr>
              <a:t>p</a:t>
            </a:r>
            <a:r>
              <a:rPr lang="en" sz="1200">
                <a:latin typeface="Titillium Web"/>
                <a:ea typeface="Titillium Web"/>
                <a:cs typeface="Titillium Web"/>
                <a:sym typeface="Titillium Web"/>
              </a:rPr>
              <a:t> level. If Levene’s test indicates unequal variances, however, the degrees of freedom change. Therefore, </a:t>
            </a:r>
            <a:r>
              <a:rPr b="1" lang="en" sz="1200">
                <a:latin typeface="Titillium Web"/>
                <a:ea typeface="Titillium Web"/>
                <a:cs typeface="Titillium Web"/>
                <a:sym typeface="Titillium Web"/>
              </a:rPr>
              <a:t>in any case, the convention when writing up the results from a t test is to note the degrees of freedom in parenthesis after the </a:t>
            </a:r>
            <a:r>
              <a:rPr b="1" i="1" lang="en" sz="1200">
                <a:latin typeface="Titillium Web"/>
                <a:ea typeface="Titillium Web"/>
                <a:cs typeface="Titillium Web"/>
                <a:sym typeface="Titillium Web"/>
              </a:rPr>
              <a:t>t</a:t>
            </a:r>
            <a:r>
              <a:rPr b="1" lang="en" sz="1200">
                <a:latin typeface="Titillium Web"/>
                <a:ea typeface="Titillium Web"/>
                <a:cs typeface="Titillium Web"/>
                <a:sym typeface="Titillium Web"/>
              </a:rPr>
              <a:t> result.</a:t>
            </a:r>
            <a:endParaRPr b="1" sz="1200">
              <a:latin typeface="Titillium Web"/>
              <a:ea typeface="Titillium Web"/>
              <a:cs typeface="Titillium Web"/>
              <a:sym typeface="Titillium Web"/>
            </a:endParaRPr>
          </a:p>
          <a:p>
            <a:pPr indent="-304800" lvl="1" marL="914400" rtl="0" algn="l">
              <a:lnSpc>
                <a:spcPct val="107916"/>
              </a:lnSpc>
              <a:spcBef>
                <a:spcPts val="0"/>
              </a:spcBef>
              <a:spcAft>
                <a:spcPts val="0"/>
              </a:spcAft>
              <a:buClr>
                <a:srgbClr val="000000"/>
              </a:buClr>
              <a:buSzPts val="1200"/>
              <a:buFont typeface="Times New Roman"/>
              <a:buChar char="○"/>
            </a:pPr>
            <a:r>
              <a:rPr b="1" lang="en" sz="1200">
                <a:latin typeface="Titillium Web"/>
                <a:ea typeface="Titillium Web"/>
                <a:cs typeface="Titillium Web"/>
                <a:sym typeface="Titillium Web"/>
              </a:rPr>
              <a:t>Ex</a:t>
            </a:r>
            <a:r>
              <a:rPr lang="en" sz="1200">
                <a:latin typeface="Titillium Web"/>
                <a:ea typeface="Titillium Web"/>
                <a:cs typeface="Titillium Web"/>
                <a:sym typeface="Titillium Web"/>
              </a:rPr>
              <a:t>. Our result of </a:t>
            </a:r>
            <a:r>
              <a:rPr i="1" lang="en" sz="1200">
                <a:latin typeface="Titillium Web"/>
                <a:ea typeface="Titillium Web"/>
                <a:cs typeface="Titillium Web"/>
                <a:sym typeface="Titillium Web"/>
              </a:rPr>
              <a:t>t</a:t>
            </a:r>
            <a:r>
              <a:rPr lang="en" sz="1200">
                <a:latin typeface="Titillium Web"/>
                <a:ea typeface="Titillium Web"/>
                <a:cs typeface="Titillium Web"/>
                <a:sym typeface="Titillium Web"/>
              </a:rPr>
              <a:t>(310.59) = 9.18, </a:t>
            </a:r>
            <a:r>
              <a:rPr b="1" i="1" lang="en" sz="1200">
                <a:latin typeface="Titillium Web"/>
                <a:ea typeface="Titillium Web"/>
                <a:cs typeface="Titillium Web"/>
                <a:sym typeface="Titillium Web"/>
              </a:rPr>
              <a:t>p</a:t>
            </a:r>
            <a:r>
              <a:rPr b="1" lang="en" sz="1200">
                <a:latin typeface="Titillium Web"/>
                <a:ea typeface="Titillium Web"/>
                <a:cs typeface="Titillium Web"/>
                <a:sym typeface="Titillium Web"/>
              </a:rPr>
              <a:t> &lt; .001</a:t>
            </a:r>
            <a:r>
              <a:rPr lang="en" sz="1200">
                <a:latin typeface="Titillium Web"/>
                <a:ea typeface="Titillium Web"/>
                <a:cs typeface="Titillium Web"/>
                <a:sym typeface="Titillium Web"/>
              </a:rPr>
              <a:t>, means that the likelihood of finding this difference in the amount of Friday video game playing between the males and females if it does not also occur in the population is less than 1 in 1000. </a:t>
            </a:r>
            <a:r>
              <a:rPr b="1" lang="en" sz="1200">
                <a:latin typeface="Titillium Web"/>
                <a:ea typeface="Titillium Web"/>
                <a:cs typeface="Titillium Web"/>
                <a:sym typeface="Titillium Web"/>
              </a:rPr>
              <a:t>We would conclude, then, that the two groups are, indeed, different from one another on the variable in question. </a:t>
            </a:r>
            <a:endParaRPr b="1" sz="1200">
              <a:latin typeface="Titillium Web"/>
              <a:ea typeface="Titillium Web"/>
              <a:cs typeface="Titillium Web"/>
              <a:sym typeface="Titillium Web"/>
            </a:endParaRPr>
          </a:p>
          <a:p>
            <a:pPr indent="-304800" lvl="0" marL="457200" rtl="0" algn="l">
              <a:lnSpc>
                <a:spcPct val="107916"/>
              </a:lnSpc>
              <a:spcBef>
                <a:spcPts val="800"/>
              </a:spcBef>
              <a:spcAft>
                <a:spcPts val="0"/>
              </a:spcAft>
              <a:buClr>
                <a:srgbClr val="000000"/>
              </a:buClr>
              <a:buSzPts val="1200"/>
              <a:buFont typeface="Titillium Web"/>
              <a:buChar char="●"/>
            </a:pPr>
            <a:r>
              <a:rPr lang="en" sz="1200">
                <a:latin typeface="Titillium Web"/>
                <a:ea typeface="Titillium Web"/>
                <a:cs typeface="Titillium Web"/>
                <a:sym typeface="Titillium Web"/>
              </a:rPr>
              <a:t>For both independent and dependent t-tests, it is difficult to interpret the meaning of the </a:t>
            </a:r>
            <a:r>
              <a:rPr i="1" lang="en" sz="1200">
                <a:latin typeface="Titillium Web"/>
                <a:ea typeface="Titillium Web"/>
                <a:cs typeface="Titillium Web"/>
                <a:sym typeface="Titillium Web"/>
              </a:rPr>
              <a:t>t</a:t>
            </a:r>
            <a:r>
              <a:rPr lang="en" sz="1200">
                <a:latin typeface="Titillium Web"/>
                <a:ea typeface="Titillium Web"/>
                <a:cs typeface="Titillium Web"/>
                <a:sym typeface="Titillium Web"/>
              </a:rPr>
              <a:t> result itself, except to say that generally, the bigger the </a:t>
            </a:r>
            <a:r>
              <a:rPr i="1" lang="en" sz="1200">
                <a:latin typeface="Titillium Web"/>
                <a:ea typeface="Titillium Web"/>
                <a:cs typeface="Titillium Web"/>
                <a:sym typeface="Titillium Web"/>
              </a:rPr>
              <a:t>t</a:t>
            </a:r>
            <a:r>
              <a:rPr lang="en" sz="1200">
                <a:latin typeface="Titillium Web"/>
                <a:ea typeface="Titillium Web"/>
                <a:cs typeface="Titillium Web"/>
                <a:sym typeface="Titillium Web"/>
              </a:rPr>
              <a:t> statistic, the more likely that you will have a statistically significant result. This is logical because the larger the difference between the groups, the less likely you would observe a difference between groups in the sample that is not also present in the larger population. </a:t>
            </a:r>
            <a:endParaRPr b="1" sz="12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000">
              <a:latin typeface="Titillium Web"/>
              <a:ea typeface="Titillium Web"/>
              <a:cs typeface="Titillium Web"/>
              <a:sym typeface="Titillium Web"/>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2" name="Shape 4292"/>
        <p:cNvGrpSpPr/>
        <p:nvPr/>
      </p:nvGrpSpPr>
      <p:grpSpPr>
        <a:xfrm>
          <a:off x="0" y="0"/>
          <a:ext cx="0" cy="0"/>
          <a:chOff x="0" y="0"/>
          <a:chExt cx="0" cy="0"/>
        </a:xfrm>
      </p:grpSpPr>
      <p:sp>
        <p:nvSpPr>
          <p:cNvPr id="4293" name="Google Shape;4293;p83"/>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Analysis of variance(ANOVA) for difference test</a:t>
            </a:r>
            <a:endParaRPr/>
          </a:p>
          <a:p>
            <a:pPr indent="0" lvl="0" marL="0" rtl="0" algn="l">
              <a:spcBef>
                <a:spcPts val="0"/>
              </a:spcBef>
              <a:spcAft>
                <a:spcPts val="0"/>
              </a:spcAft>
              <a:buNone/>
            </a:pPr>
            <a:r>
              <a:t/>
            </a:r>
            <a:endParaRPr/>
          </a:p>
        </p:txBody>
      </p:sp>
      <p:sp>
        <p:nvSpPr>
          <p:cNvPr id="4294" name="Google Shape;4294;p83"/>
          <p:cNvSpPr txBox="1"/>
          <p:nvPr/>
        </p:nvSpPr>
        <p:spPr>
          <a:xfrm>
            <a:off x="742200" y="1398075"/>
            <a:ext cx="6718500" cy="36846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300">
                <a:latin typeface="Titillium Web"/>
                <a:ea typeface="Titillium Web"/>
                <a:cs typeface="Titillium Web"/>
                <a:sym typeface="Titillium Web"/>
              </a:rPr>
              <a:t>Analysis of variance</a:t>
            </a:r>
            <a:r>
              <a:rPr lang="en" sz="1300">
                <a:latin typeface="Titillium Web"/>
                <a:ea typeface="Titillium Web"/>
                <a:cs typeface="Titillium Web"/>
                <a:sym typeface="Titillium Web"/>
              </a:rPr>
              <a:t> (</a:t>
            </a:r>
            <a:r>
              <a:rPr b="1" lang="en" sz="1300">
                <a:latin typeface="Titillium Web"/>
                <a:ea typeface="Titillium Web"/>
                <a:cs typeface="Titillium Web"/>
                <a:sym typeface="Titillium Web"/>
              </a:rPr>
              <a:t>ANOVA</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311150" lvl="0" marL="457200" rtl="0" algn="l">
              <a:lnSpc>
                <a:spcPct val="107916"/>
              </a:lnSpc>
              <a:spcBef>
                <a:spcPts val="800"/>
              </a:spcBef>
              <a:spcAft>
                <a:spcPts val="0"/>
              </a:spcAft>
              <a:buClr>
                <a:srgbClr val="000000"/>
              </a:buClr>
              <a:buSzPts val="1300"/>
              <a:buFont typeface="Times New Roman"/>
              <a:buChar char="●"/>
            </a:pPr>
            <a:r>
              <a:rPr lang="en" sz="1300">
                <a:latin typeface="Titillium Web"/>
                <a:ea typeface="Titillium Web"/>
                <a:cs typeface="Titillium Web"/>
                <a:sym typeface="Titillium Web"/>
              </a:rPr>
              <a:t>Application Scenario: Some research designs require the researcher to look for </a:t>
            </a:r>
            <a:r>
              <a:rPr b="1" lang="en" sz="1300">
                <a:latin typeface="Titillium Web"/>
                <a:ea typeface="Titillium Web"/>
                <a:cs typeface="Titillium Web"/>
                <a:sym typeface="Titillium Web"/>
              </a:rPr>
              <a:t>differences on a variable of interest among three or more groups rather than two.</a:t>
            </a:r>
            <a:endParaRPr b="1" sz="1300">
              <a:latin typeface="Titillium Web"/>
              <a:ea typeface="Titillium Web"/>
              <a:cs typeface="Titillium Web"/>
              <a:sym typeface="Titillium Web"/>
            </a:endParaRPr>
          </a:p>
          <a:p>
            <a:pPr indent="-311150" lvl="0" marL="457200" rtl="0" algn="l">
              <a:lnSpc>
                <a:spcPct val="107916"/>
              </a:lnSpc>
              <a:spcBef>
                <a:spcPts val="0"/>
              </a:spcBef>
              <a:spcAft>
                <a:spcPts val="0"/>
              </a:spcAft>
              <a:buClr>
                <a:srgbClr val="000000"/>
              </a:buClr>
              <a:buSzPts val="1300"/>
              <a:buFont typeface="Times New Roman"/>
              <a:buChar char="●"/>
            </a:pPr>
            <a:r>
              <a:rPr lang="en" sz="1300">
                <a:latin typeface="Titillium Web"/>
                <a:ea typeface="Titillium Web"/>
                <a:cs typeface="Titillium Web"/>
                <a:sym typeface="Titillium Web"/>
              </a:rPr>
              <a:t>There are many different types of ANOVA tests, but we will confine our discussion to what is called a </a:t>
            </a:r>
            <a:r>
              <a:rPr b="1" lang="en" sz="1300">
                <a:latin typeface="Titillium Web"/>
                <a:ea typeface="Titillium Web"/>
                <a:cs typeface="Titillium Web"/>
                <a:sym typeface="Titillium Web"/>
              </a:rPr>
              <a:t>one-way ANOVA</a:t>
            </a:r>
            <a:r>
              <a:rPr lang="en" sz="1300">
                <a:latin typeface="Titillium Web"/>
                <a:ea typeface="Titillium Web"/>
                <a:cs typeface="Titillium Web"/>
                <a:sym typeface="Titillium Web"/>
              </a:rPr>
              <a:t>.</a:t>
            </a:r>
            <a:endParaRPr sz="1300">
              <a:latin typeface="Titillium Web"/>
              <a:ea typeface="Titillium Web"/>
              <a:cs typeface="Titillium Web"/>
              <a:sym typeface="Titillium Web"/>
            </a:endParaRPr>
          </a:p>
          <a:p>
            <a:pPr indent="-311150" lvl="0" marL="457200" rtl="0" algn="l">
              <a:lnSpc>
                <a:spcPct val="107916"/>
              </a:lnSpc>
              <a:spcBef>
                <a:spcPts val="0"/>
              </a:spcBef>
              <a:spcAft>
                <a:spcPts val="0"/>
              </a:spcAft>
              <a:buClr>
                <a:srgbClr val="000000"/>
              </a:buClr>
              <a:buSzPts val="1300"/>
              <a:buFont typeface="Times New Roman"/>
              <a:buChar char="●"/>
            </a:pPr>
            <a:r>
              <a:rPr lang="en" sz="1300">
                <a:latin typeface="Titillium Web"/>
                <a:ea typeface="Titillium Web"/>
                <a:cs typeface="Titillium Web"/>
                <a:sym typeface="Titillium Web"/>
              </a:rPr>
              <a:t>Test Statistic: </a:t>
            </a:r>
            <a:r>
              <a:rPr b="1" i="1" lang="en" sz="1300">
                <a:latin typeface="Titillium Web"/>
                <a:ea typeface="Titillium Web"/>
                <a:cs typeface="Titillium Web"/>
                <a:sym typeface="Titillium Web"/>
              </a:rPr>
              <a:t>F</a:t>
            </a:r>
            <a:r>
              <a:rPr b="1" lang="en" sz="1300">
                <a:latin typeface="Titillium Web"/>
                <a:ea typeface="Titillium Web"/>
                <a:cs typeface="Titillium Web"/>
                <a:sym typeface="Titillium Web"/>
              </a:rPr>
              <a:t> statistic</a:t>
            </a:r>
            <a:r>
              <a:rPr lang="en" sz="1300">
                <a:latin typeface="Titillium Web"/>
                <a:ea typeface="Titillium Web"/>
                <a:cs typeface="Titillium Web"/>
                <a:sym typeface="Titillium Web"/>
              </a:rPr>
              <a:t> which is calculated from the difference between the variability between groups and the variability within groups. </a:t>
            </a:r>
            <a:endParaRPr sz="1300">
              <a:latin typeface="Titillium Web"/>
              <a:ea typeface="Titillium Web"/>
              <a:cs typeface="Titillium Web"/>
              <a:sym typeface="Titillium Web"/>
            </a:endParaRPr>
          </a:p>
          <a:p>
            <a:pPr indent="-311150" lvl="0" marL="457200" rtl="0" algn="l">
              <a:lnSpc>
                <a:spcPct val="107916"/>
              </a:lnSpc>
              <a:spcBef>
                <a:spcPts val="0"/>
              </a:spcBef>
              <a:spcAft>
                <a:spcPts val="0"/>
              </a:spcAft>
              <a:buClr>
                <a:srgbClr val="000000"/>
              </a:buClr>
              <a:buSzPts val="1300"/>
              <a:buFont typeface="Titillium Web"/>
              <a:buChar char="●"/>
            </a:pPr>
            <a:r>
              <a:rPr lang="en" sz="1300">
                <a:latin typeface="Titillium Web"/>
                <a:ea typeface="Titillium Web"/>
                <a:cs typeface="Titillium Web"/>
                <a:sym typeface="Titillium Web"/>
              </a:rPr>
              <a:t>Similar to t-test, the grouping variable is typically nominal level variable and the dependent variable must be measured at the interval or ratio level.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latin typeface="Titillium Web"/>
                <a:ea typeface="Titillium Web"/>
                <a:cs typeface="Titillium Web"/>
                <a:sym typeface="Titillium Web"/>
              </a:rPr>
              <a:t> Ex. </a:t>
            </a:r>
            <a:r>
              <a:rPr lang="en" sz="1300">
                <a:latin typeface="Titillium Web"/>
                <a:ea typeface="Titillium Web"/>
                <a:cs typeface="Titillium Web"/>
                <a:sym typeface="Titillium Web"/>
              </a:rPr>
              <a:t>The example we will go over in this lab would test the following hypothesis: </a:t>
            </a:r>
            <a:endParaRPr sz="1300">
              <a:latin typeface="Titillium Web"/>
              <a:ea typeface="Titillium Web"/>
              <a:cs typeface="Titillium Web"/>
              <a:sym typeface="Titillium Web"/>
            </a:endParaRPr>
          </a:p>
          <a:p>
            <a:pPr indent="457200" lvl="0" marL="0" rtl="0" algn="l">
              <a:lnSpc>
                <a:spcPct val="107916"/>
              </a:lnSpc>
              <a:spcBef>
                <a:spcPts val="800"/>
              </a:spcBef>
              <a:spcAft>
                <a:spcPts val="0"/>
              </a:spcAft>
              <a:buNone/>
            </a:pPr>
            <a:r>
              <a:rPr b="1" lang="en" sz="1300">
                <a:latin typeface="Titillium Web"/>
                <a:ea typeface="Titillium Web"/>
                <a:cs typeface="Titillium Web"/>
                <a:sym typeface="Titillium Web"/>
              </a:rPr>
              <a:t>H</a:t>
            </a:r>
            <a:r>
              <a:rPr b="1" baseline="-25000" lang="en" sz="1300">
                <a:latin typeface="Titillium Web"/>
                <a:ea typeface="Titillium Web"/>
                <a:cs typeface="Titillium Web"/>
                <a:sym typeface="Titillium Web"/>
              </a:rPr>
              <a:t>1</a:t>
            </a:r>
            <a:r>
              <a:rPr b="1" lang="en" sz="1300">
                <a:latin typeface="Titillium Web"/>
                <a:ea typeface="Titillium Web"/>
                <a:cs typeface="Titillium Web"/>
                <a:sym typeface="Titillium Web"/>
              </a:rPr>
              <a:t>: </a:t>
            </a:r>
            <a:r>
              <a:rPr lang="en" sz="1300">
                <a:latin typeface="Titillium Web"/>
                <a:ea typeface="Titillium Web"/>
                <a:cs typeface="Titillium Web"/>
                <a:sym typeface="Titillium Web"/>
              </a:rPr>
              <a:t>Political conservatives are more likely than political liberals and moderates to believe that boys should play with action figures and not dolls. </a:t>
            </a:r>
            <a:endParaRPr sz="1300">
              <a:latin typeface="Titillium Web"/>
              <a:ea typeface="Titillium Web"/>
              <a:cs typeface="Titillium Web"/>
              <a:sym typeface="Titillium Web"/>
            </a:endParaRPr>
          </a:p>
          <a:p>
            <a:pPr indent="457200" lvl="0" marL="0" rtl="0" algn="l">
              <a:lnSpc>
                <a:spcPct val="107916"/>
              </a:lnSpc>
              <a:spcBef>
                <a:spcPts val="1000"/>
              </a:spcBef>
              <a:spcAft>
                <a:spcPts val="0"/>
              </a:spcAft>
              <a:buNone/>
            </a:pPr>
            <a:r>
              <a:rPr lang="en" sz="1300">
                <a:latin typeface="Titillium Web"/>
                <a:ea typeface="Titillium Web"/>
                <a:cs typeface="Titillium Web"/>
                <a:sym typeface="Titillium Web"/>
              </a:rPr>
              <a:t>So the grouping variable is [</a:t>
            </a:r>
            <a:r>
              <a:rPr b="1" lang="en" sz="1300">
                <a:latin typeface="Titillium Web"/>
                <a:ea typeface="Titillium Web"/>
                <a:cs typeface="Titillium Web"/>
                <a:sym typeface="Titillium Web"/>
              </a:rPr>
              <a:t>pol_recode</a:t>
            </a:r>
            <a:r>
              <a:rPr lang="en" sz="1300">
                <a:latin typeface="Titillium Web"/>
                <a:ea typeface="Titillium Web"/>
                <a:cs typeface="Titillium Web"/>
                <a:sym typeface="Titillium Web"/>
              </a:rPr>
              <a:t>] and the testing variable is [</a:t>
            </a:r>
            <a:r>
              <a:rPr b="1" lang="en" sz="1300">
                <a:latin typeface="Titillium Web"/>
                <a:ea typeface="Titillium Web"/>
                <a:cs typeface="Titillium Web"/>
                <a:sym typeface="Titillium Web"/>
              </a:rPr>
              <a:t>MRNI_AF1</a:t>
            </a:r>
            <a:r>
              <a:rPr lang="en" sz="1300">
                <a:latin typeface="Titillium Web"/>
                <a:ea typeface="Titillium Web"/>
                <a:cs typeface="Titillium Web"/>
                <a:sym typeface="Titillium Web"/>
              </a:rPr>
              <a:t>].</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000">
              <a:latin typeface="Titillium Web"/>
              <a:ea typeface="Titillium Web"/>
              <a:cs typeface="Titillium Web"/>
              <a:sym typeface="Titillium Web"/>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4" name="Shape 3914"/>
        <p:cNvGrpSpPr/>
        <p:nvPr/>
      </p:nvGrpSpPr>
      <p:grpSpPr>
        <a:xfrm>
          <a:off x="0" y="0"/>
          <a:ext cx="0" cy="0"/>
          <a:chOff x="0" y="0"/>
          <a:chExt cx="0" cy="0"/>
        </a:xfrm>
      </p:grpSpPr>
      <p:sp>
        <p:nvSpPr>
          <p:cNvPr id="3915" name="Google Shape;3915;p30"/>
          <p:cNvSpPr txBox="1"/>
          <p:nvPr>
            <p:ph type="title"/>
          </p:nvPr>
        </p:nvSpPr>
        <p:spPr>
          <a:xfrm>
            <a:off x="718300" y="495850"/>
            <a:ext cx="67611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Creating a data file in SPSS: Values</a:t>
            </a:r>
            <a:endParaRPr/>
          </a:p>
        </p:txBody>
      </p:sp>
      <p:sp>
        <p:nvSpPr>
          <p:cNvPr id="3916" name="Google Shape;3916;p30"/>
          <p:cNvSpPr txBox="1"/>
          <p:nvPr>
            <p:ph idx="1" type="body"/>
          </p:nvPr>
        </p:nvSpPr>
        <p:spPr>
          <a:xfrm>
            <a:off x="718300" y="4113150"/>
            <a:ext cx="7200000" cy="857400"/>
          </a:xfrm>
          <a:prstGeom prst="rect">
            <a:avLst/>
          </a:prstGeom>
        </p:spPr>
        <p:txBody>
          <a:bodyPr anchorCtr="0" anchor="t" bIns="91425" lIns="91425" spcFirstLastPara="1" rIns="91425" wrap="square" tIns="91425">
            <a:noAutofit/>
          </a:bodyPr>
          <a:lstStyle/>
          <a:p>
            <a:pPr indent="-311150" lvl="0" marL="457200" rtl="0" algn="l">
              <a:lnSpc>
                <a:spcPct val="107916"/>
              </a:lnSpc>
              <a:spcBef>
                <a:spcPts val="0"/>
              </a:spcBef>
              <a:spcAft>
                <a:spcPts val="0"/>
              </a:spcAft>
              <a:buClr>
                <a:srgbClr val="000000"/>
              </a:buClr>
              <a:buSzPts val="1300"/>
              <a:buFont typeface="Arial"/>
              <a:buChar char="●"/>
            </a:pPr>
            <a:r>
              <a:rPr lang="en" sz="1300">
                <a:solidFill>
                  <a:srgbClr val="000000"/>
                </a:solidFill>
                <a:latin typeface="Titillium Web"/>
                <a:ea typeface="Titillium Web"/>
                <a:cs typeface="Titillium Web"/>
                <a:sym typeface="Titillium Web"/>
              </a:rPr>
              <a:t>Under Variable View, you will see a place to indicate the </a:t>
            </a:r>
            <a:r>
              <a:rPr b="1" lang="en" sz="1300">
                <a:solidFill>
                  <a:srgbClr val="000000"/>
                </a:solidFill>
                <a:latin typeface="Titillium Web"/>
                <a:ea typeface="Titillium Web"/>
                <a:cs typeface="Titillium Web"/>
                <a:sym typeface="Titillium Web"/>
              </a:rPr>
              <a:t>values</a:t>
            </a:r>
            <a:r>
              <a:rPr lang="en" sz="1300">
                <a:solidFill>
                  <a:srgbClr val="000000"/>
                </a:solidFill>
                <a:latin typeface="Titillium Web"/>
                <a:ea typeface="Titillium Web"/>
                <a:cs typeface="Titillium Web"/>
                <a:sym typeface="Titillium Web"/>
              </a:rPr>
              <a:t> of the variable. If you have a variable for which there is a relatively small number of categories used to classify data--as is the case for nominal, ordinal, and interval level variables--you use this field to indicate the numbers assigned to each category.</a:t>
            </a:r>
            <a:endParaRPr sz="1300">
              <a:solidFill>
                <a:srgbClr val="595959"/>
              </a:solidFill>
              <a:latin typeface="Titillium Web"/>
              <a:ea typeface="Titillium Web"/>
              <a:cs typeface="Titillium Web"/>
              <a:sym typeface="Titillium Web"/>
            </a:endParaRPr>
          </a:p>
          <a:p>
            <a:pPr indent="0" lvl="0" marL="0" rtl="0" algn="l">
              <a:spcBef>
                <a:spcPts val="800"/>
              </a:spcBef>
              <a:spcAft>
                <a:spcPts val="0"/>
              </a:spcAft>
              <a:buClr>
                <a:schemeClr val="dk1"/>
              </a:buClr>
              <a:buSzPts val="1100"/>
              <a:buFont typeface="Arial"/>
              <a:buNone/>
            </a:pPr>
            <a:r>
              <a:t/>
            </a:r>
            <a:endParaRPr b="1" sz="1200">
              <a:solidFill>
                <a:srgbClr val="000000"/>
              </a:solidFill>
              <a:latin typeface="Titillium Web"/>
              <a:ea typeface="Titillium Web"/>
              <a:cs typeface="Titillium Web"/>
              <a:sym typeface="Titillium Web"/>
            </a:endParaRPr>
          </a:p>
        </p:txBody>
      </p:sp>
      <p:pic>
        <p:nvPicPr>
          <p:cNvPr id="3917" name="Google Shape;3917;p30"/>
          <p:cNvPicPr preferRelativeResize="0"/>
          <p:nvPr/>
        </p:nvPicPr>
        <p:blipFill>
          <a:blip r:embed="rId3">
            <a:alphaModFix/>
          </a:blip>
          <a:stretch>
            <a:fillRect/>
          </a:stretch>
        </p:blipFill>
        <p:spPr>
          <a:xfrm>
            <a:off x="143350" y="1353250"/>
            <a:ext cx="4352600" cy="2601825"/>
          </a:xfrm>
          <a:prstGeom prst="rect">
            <a:avLst/>
          </a:prstGeom>
          <a:noFill/>
          <a:ln>
            <a:noFill/>
          </a:ln>
        </p:spPr>
      </p:pic>
      <p:pic>
        <p:nvPicPr>
          <p:cNvPr id="3918" name="Google Shape;3918;p30"/>
          <p:cNvPicPr preferRelativeResize="0"/>
          <p:nvPr/>
        </p:nvPicPr>
        <p:blipFill>
          <a:blip r:embed="rId4">
            <a:alphaModFix/>
          </a:blip>
          <a:stretch>
            <a:fillRect/>
          </a:stretch>
        </p:blipFill>
        <p:spPr>
          <a:xfrm>
            <a:off x="4379925" y="1353251"/>
            <a:ext cx="4352692" cy="2601825"/>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8" name="Shape 4298"/>
        <p:cNvGrpSpPr/>
        <p:nvPr/>
      </p:nvGrpSpPr>
      <p:grpSpPr>
        <a:xfrm>
          <a:off x="0" y="0"/>
          <a:ext cx="0" cy="0"/>
          <a:chOff x="0" y="0"/>
          <a:chExt cx="0" cy="0"/>
        </a:xfrm>
      </p:grpSpPr>
      <p:sp>
        <p:nvSpPr>
          <p:cNvPr id="4299" name="Google Shape;4299;p84"/>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Analysis of variance(ANOVA) for difference test</a:t>
            </a:r>
            <a:endParaRPr/>
          </a:p>
          <a:p>
            <a:pPr indent="0" lvl="0" marL="0" rtl="0" algn="l">
              <a:spcBef>
                <a:spcPts val="0"/>
              </a:spcBef>
              <a:spcAft>
                <a:spcPts val="0"/>
              </a:spcAft>
              <a:buNone/>
            </a:pPr>
            <a:r>
              <a:t/>
            </a:r>
            <a:endParaRPr/>
          </a:p>
        </p:txBody>
      </p:sp>
      <p:pic>
        <p:nvPicPr>
          <p:cNvPr id="4300" name="Google Shape;4300;p84"/>
          <p:cNvPicPr preferRelativeResize="0"/>
          <p:nvPr/>
        </p:nvPicPr>
        <p:blipFill>
          <a:blip r:embed="rId3">
            <a:alphaModFix/>
          </a:blip>
          <a:stretch>
            <a:fillRect/>
          </a:stretch>
        </p:blipFill>
        <p:spPr>
          <a:xfrm>
            <a:off x="311700" y="1261250"/>
            <a:ext cx="5762574" cy="3777075"/>
          </a:xfrm>
          <a:prstGeom prst="rect">
            <a:avLst/>
          </a:prstGeom>
          <a:noFill/>
          <a:ln>
            <a:noFill/>
          </a:ln>
        </p:spPr>
      </p:pic>
      <p:sp>
        <p:nvSpPr>
          <p:cNvPr id="4301" name="Google Shape;4301;p84"/>
          <p:cNvSpPr txBox="1"/>
          <p:nvPr/>
        </p:nvSpPr>
        <p:spPr>
          <a:xfrm>
            <a:off x="6199725" y="1709475"/>
            <a:ext cx="2124300" cy="1814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a:highlight>
                  <a:schemeClr val="lt1"/>
                </a:highlight>
                <a:latin typeface="Titillium Web"/>
                <a:ea typeface="Titillium Web"/>
                <a:cs typeface="Titillium Web"/>
                <a:sym typeface="Titillium Web"/>
              </a:rPr>
              <a:t>Steps to conduct an </a:t>
            </a:r>
            <a:r>
              <a:rPr b="1" lang="en">
                <a:highlight>
                  <a:schemeClr val="lt1"/>
                </a:highlight>
                <a:latin typeface="Titillium Web"/>
                <a:ea typeface="Titillium Web"/>
                <a:cs typeface="Titillium Web"/>
                <a:sym typeface="Titillium Web"/>
              </a:rPr>
              <a:t>ANOVA</a:t>
            </a:r>
            <a:r>
              <a:rPr lang="en">
                <a:highlight>
                  <a:schemeClr val="lt1"/>
                </a:highlight>
                <a:latin typeface="Titillium Web"/>
                <a:ea typeface="Titillium Web"/>
                <a:cs typeface="Titillium Web"/>
                <a:sym typeface="Titillium Web"/>
              </a:rPr>
              <a:t>: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a:highlight>
                  <a:schemeClr val="lt1"/>
                </a:highlight>
                <a:latin typeface="Titillium Web"/>
                <a:ea typeface="Titillium Web"/>
                <a:cs typeface="Titillium Web"/>
                <a:sym typeface="Titillium Web"/>
              </a:rPr>
              <a:t>1</a:t>
            </a:r>
            <a:r>
              <a:rPr lang="en">
                <a:highlight>
                  <a:schemeClr val="lt1"/>
                </a:highlight>
                <a:latin typeface="Titillium Web"/>
                <a:ea typeface="Titillium Web"/>
                <a:cs typeface="Titillium Web"/>
                <a:sym typeface="Titillium Web"/>
              </a:rPr>
              <a:t>. Go ‘</a:t>
            </a:r>
            <a:r>
              <a:rPr b="1" lang="en">
                <a:highlight>
                  <a:schemeClr val="lt1"/>
                </a:highlight>
                <a:latin typeface="Titillium Web"/>
                <a:ea typeface="Titillium Web"/>
                <a:cs typeface="Titillium Web"/>
                <a:sym typeface="Titillium Web"/>
              </a:rPr>
              <a:t>Analyze’ → ‘Compare Means’ → ‘One-Way ANOVA’</a:t>
            </a:r>
            <a:endParaRPr>
              <a:highlight>
                <a:schemeClr val="lt1"/>
              </a:highlight>
              <a:latin typeface="Titillium Web"/>
              <a:ea typeface="Titillium Web"/>
              <a:cs typeface="Titillium Web"/>
              <a:sym typeface="Titillium Web"/>
            </a:endParaRPr>
          </a:p>
          <a:p>
            <a:pPr indent="0" lvl="0" marL="0" rtl="0" algn="l">
              <a:lnSpc>
                <a:spcPct val="115000"/>
              </a:lnSpc>
              <a:spcBef>
                <a:spcPts val="800"/>
              </a:spcBef>
              <a:spcAft>
                <a:spcPts val="1200"/>
              </a:spcAft>
              <a:buNone/>
            </a:pPr>
            <a:r>
              <a:t/>
            </a:r>
            <a:endParaRPr sz="1700">
              <a:solidFill>
                <a:srgbClr val="595959"/>
              </a:solidFill>
              <a:highlight>
                <a:schemeClr val="lt1"/>
              </a:highlight>
              <a:latin typeface="Titillium Web"/>
              <a:ea typeface="Titillium Web"/>
              <a:cs typeface="Titillium Web"/>
              <a:sym typeface="Titillium Web"/>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5" name="Shape 4305"/>
        <p:cNvGrpSpPr/>
        <p:nvPr/>
      </p:nvGrpSpPr>
      <p:grpSpPr>
        <a:xfrm>
          <a:off x="0" y="0"/>
          <a:ext cx="0" cy="0"/>
          <a:chOff x="0" y="0"/>
          <a:chExt cx="0" cy="0"/>
        </a:xfrm>
      </p:grpSpPr>
      <p:sp>
        <p:nvSpPr>
          <p:cNvPr id="4306" name="Google Shape;4306;p85"/>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Analysis of variance(ANOVA) for difference test</a:t>
            </a:r>
            <a:endParaRPr/>
          </a:p>
          <a:p>
            <a:pPr indent="0" lvl="0" marL="0" rtl="0" algn="l">
              <a:spcBef>
                <a:spcPts val="0"/>
              </a:spcBef>
              <a:spcAft>
                <a:spcPts val="0"/>
              </a:spcAft>
              <a:buNone/>
            </a:pPr>
            <a:r>
              <a:t/>
            </a:r>
            <a:endParaRPr/>
          </a:p>
        </p:txBody>
      </p:sp>
      <p:sp>
        <p:nvSpPr>
          <p:cNvPr id="4307" name="Google Shape;4307;p85"/>
          <p:cNvSpPr txBox="1"/>
          <p:nvPr/>
        </p:nvSpPr>
        <p:spPr>
          <a:xfrm>
            <a:off x="5845525" y="1686750"/>
            <a:ext cx="2124300" cy="3177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highlight>
                  <a:schemeClr val="lt1"/>
                </a:highlight>
                <a:latin typeface="Titillium Web"/>
                <a:ea typeface="Titillium Web"/>
                <a:cs typeface="Titillium Web"/>
                <a:sym typeface="Titillium Web"/>
              </a:rPr>
              <a:t>Steps to conduct an </a:t>
            </a:r>
            <a:r>
              <a:rPr b="1" lang="en" sz="1200">
                <a:highlight>
                  <a:schemeClr val="lt1"/>
                </a:highlight>
                <a:latin typeface="Titillium Web"/>
                <a:ea typeface="Titillium Web"/>
                <a:cs typeface="Titillium Web"/>
                <a:sym typeface="Titillium Web"/>
              </a:rPr>
              <a:t>ANOVA</a:t>
            </a:r>
            <a:r>
              <a:rPr lang="en" sz="1200">
                <a:highlight>
                  <a:schemeClr val="lt1"/>
                </a:highlight>
                <a:latin typeface="Titillium Web"/>
                <a:ea typeface="Titillium Web"/>
                <a:cs typeface="Titillium Web"/>
                <a:sym typeface="Titillium Web"/>
              </a:rPr>
              <a:t>: </a:t>
            </a:r>
            <a:endParaRPr sz="12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highlight>
                  <a:schemeClr val="lt1"/>
                </a:highlight>
                <a:latin typeface="Titillium Web"/>
                <a:ea typeface="Titillium Web"/>
                <a:cs typeface="Titillium Web"/>
                <a:sym typeface="Titillium Web"/>
              </a:rPr>
              <a:t>2</a:t>
            </a:r>
            <a:r>
              <a:rPr lang="en" sz="1200">
                <a:highlight>
                  <a:schemeClr val="lt1"/>
                </a:highlight>
                <a:latin typeface="Titillium Web"/>
                <a:ea typeface="Titillium Web"/>
                <a:cs typeface="Titillium Web"/>
                <a:sym typeface="Titillium Web"/>
              </a:rPr>
              <a:t>. As what we do in t-test, select grouping variable, </a:t>
            </a:r>
            <a:r>
              <a:rPr b="1" lang="en" sz="1200">
                <a:highlight>
                  <a:schemeClr val="lt1"/>
                </a:highlight>
                <a:latin typeface="Titillium Web"/>
                <a:ea typeface="Titillium Web"/>
                <a:cs typeface="Titillium Web"/>
                <a:sym typeface="Titillium Web"/>
              </a:rPr>
              <a:t>[pol_recoded] to</a:t>
            </a:r>
            <a:r>
              <a:rPr lang="en" sz="1200">
                <a:highlight>
                  <a:schemeClr val="lt1"/>
                </a:highlight>
                <a:latin typeface="Titillium Web"/>
                <a:ea typeface="Titillium Web"/>
                <a:cs typeface="Titillium Web"/>
                <a:sym typeface="Titillium Web"/>
              </a:rPr>
              <a:t> </a:t>
            </a:r>
            <a:r>
              <a:rPr b="1" lang="en" sz="1200">
                <a:highlight>
                  <a:schemeClr val="lt1"/>
                </a:highlight>
                <a:latin typeface="Titillium Web"/>
                <a:ea typeface="Titillium Web"/>
                <a:cs typeface="Titillium Web"/>
                <a:sym typeface="Titillium Web"/>
              </a:rPr>
              <a:t>the Factor </a:t>
            </a:r>
            <a:r>
              <a:rPr lang="en" sz="1200">
                <a:highlight>
                  <a:schemeClr val="lt1"/>
                </a:highlight>
                <a:latin typeface="Titillium Web"/>
                <a:ea typeface="Titillium Web"/>
                <a:cs typeface="Titillium Web"/>
                <a:sym typeface="Titillium Web"/>
              </a:rPr>
              <a:t>dialog box </a:t>
            </a:r>
            <a:endParaRPr sz="12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highlight>
                  <a:schemeClr val="lt1"/>
                </a:highlight>
                <a:latin typeface="Titillium Web"/>
                <a:ea typeface="Titillium Web"/>
                <a:cs typeface="Titillium Web"/>
                <a:sym typeface="Titillium Web"/>
              </a:rPr>
              <a:t>3.</a:t>
            </a:r>
            <a:r>
              <a:rPr lang="en" sz="1200">
                <a:highlight>
                  <a:schemeClr val="lt1"/>
                </a:highlight>
                <a:latin typeface="Titillium Web"/>
                <a:ea typeface="Titillium Web"/>
                <a:cs typeface="Titillium Web"/>
                <a:sym typeface="Titillium Web"/>
              </a:rPr>
              <a:t> Select</a:t>
            </a:r>
            <a:r>
              <a:rPr b="1" lang="en" sz="1200">
                <a:highlight>
                  <a:schemeClr val="lt1"/>
                </a:highlight>
                <a:latin typeface="Titillium Web"/>
                <a:ea typeface="Titillium Web"/>
                <a:cs typeface="Titillium Web"/>
                <a:sym typeface="Titillium Web"/>
              </a:rPr>
              <a:t> </a:t>
            </a:r>
            <a:r>
              <a:rPr lang="en" sz="1200">
                <a:highlight>
                  <a:schemeClr val="lt1"/>
                </a:highlight>
                <a:latin typeface="Titillium Web"/>
                <a:ea typeface="Titillium Web"/>
                <a:cs typeface="Titillium Web"/>
                <a:sym typeface="Titillium Web"/>
              </a:rPr>
              <a:t>one or more variables (here is </a:t>
            </a:r>
            <a:r>
              <a:rPr b="1" lang="en" sz="1200">
                <a:highlight>
                  <a:schemeClr val="lt1"/>
                </a:highlight>
                <a:latin typeface="Titillium Web"/>
                <a:ea typeface="Titillium Web"/>
                <a:cs typeface="Titillium Web"/>
                <a:sym typeface="Titillium Web"/>
              </a:rPr>
              <a:t>[MRNI_AF1]</a:t>
            </a:r>
            <a:r>
              <a:rPr lang="en" sz="1200">
                <a:highlight>
                  <a:schemeClr val="lt1"/>
                </a:highlight>
                <a:latin typeface="Titillium Web"/>
                <a:ea typeface="Titillium Web"/>
                <a:cs typeface="Titillium Web"/>
                <a:sym typeface="Titillium Web"/>
              </a:rPr>
              <a:t>) to populate the </a:t>
            </a:r>
            <a:r>
              <a:rPr b="1" lang="en" sz="1200">
                <a:highlight>
                  <a:schemeClr val="lt1"/>
                </a:highlight>
                <a:latin typeface="Titillium Web"/>
                <a:ea typeface="Titillium Web"/>
                <a:cs typeface="Titillium Web"/>
                <a:sym typeface="Titillium Web"/>
              </a:rPr>
              <a:t>Dependent List</a:t>
            </a:r>
            <a:r>
              <a:rPr lang="en" sz="1200">
                <a:highlight>
                  <a:schemeClr val="lt1"/>
                </a:highlight>
                <a:latin typeface="Titillium Web"/>
                <a:ea typeface="Titillium Web"/>
                <a:cs typeface="Titillium Web"/>
                <a:sym typeface="Titillium Web"/>
              </a:rPr>
              <a:t> dialog box </a:t>
            </a:r>
            <a:endParaRPr sz="1200">
              <a:highlight>
                <a:schemeClr val="lt1"/>
              </a:highlight>
              <a:latin typeface="Titillium Web"/>
              <a:ea typeface="Titillium Web"/>
              <a:cs typeface="Titillium Web"/>
              <a:sym typeface="Titillium Web"/>
            </a:endParaRPr>
          </a:p>
          <a:p>
            <a:pPr indent="-304800" lvl="0" marL="457200" rtl="0" algn="l">
              <a:lnSpc>
                <a:spcPct val="107916"/>
              </a:lnSpc>
              <a:spcBef>
                <a:spcPts val="800"/>
              </a:spcBef>
              <a:spcAft>
                <a:spcPts val="0"/>
              </a:spcAft>
              <a:buClr>
                <a:srgbClr val="000000"/>
              </a:buClr>
              <a:buSzPts val="1200"/>
              <a:buFont typeface="Titillium Web"/>
              <a:buChar char="-"/>
            </a:pPr>
            <a:r>
              <a:rPr lang="en" sz="1200">
                <a:highlight>
                  <a:schemeClr val="lt1"/>
                </a:highlight>
                <a:latin typeface="Titillium Web"/>
                <a:ea typeface="Titillium Web"/>
                <a:cs typeface="Titillium Web"/>
                <a:sym typeface="Titillium Web"/>
              </a:rPr>
              <a:t>Do NOT click ‘OK’ yet</a:t>
            </a:r>
            <a:endParaRPr sz="1200">
              <a:highlight>
                <a:schemeClr val="lt1"/>
              </a:highlight>
              <a:latin typeface="Titillium Web"/>
              <a:ea typeface="Titillium Web"/>
              <a:cs typeface="Titillium Web"/>
              <a:sym typeface="Titillium Web"/>
            </a:endParaRPr>
          </a:p>
          <a:p>
            <a:pPr indent="0" lvl="0" marL="0" rtl="0" algn="l">
              <a:lnSpc>
                <a:spcPct val="115000"/>
              </a:lnSpc>
              <a:spcBef>
                <a:spcPts val="800"/>
              </a:spcBef>
              <a:spcAft>
                <a:spcPts val="0"/>
              </a:spcAft>
              <a:buNone/>
            </a:pPr>
            <a:r>
              <a:t/>
            </a:r>
            <a:endParaRPr sz="1500">
              <a:solidFill>
                <a:srgbClr val="595959"/>
              </a:solidFill>
              <a:highlight>
                <a:schemeClr val="lt1"/>
              </a:highlight>
              <a:latin typeface="Titillium Web"/>
              <a:ea typeface="Titillium Web"/>
              <a:cs typeface="Titillium Web"/>
              <a:sym typeface="Titillium Web"/>
            </a:endParaRPr>
          </a:p>
          <a:p>
            <a:pPr indent="0" lvl="0" marL="0" rtl="0" algn="l">
              <a:lnSpc>
                <a:spcPct val="115000"/>
              </a:lnSpc>
              <a:spcBef>
                <a:spcPts val="1200"/>
              </a:spcBef>
              <a:spcAft>
                <a:spcPts val="1200"/>
              </a:spcAft>
              <a:buNone/>
            </a:pPr>
            <a:r>
              <a:t/>
            </a:r>
            <a:endParaRPr sz="1100">
              <a:highlight>
                <a:schemeClr val="lt1"/>
              </a:highlight>
              <a:latin typeface="Titillium Web"/>
              <a:ea typeface="Titillium Web"/>
              <a:cs typeface="Titillium Web"/>
              <a:sym typeface="Titillium Web"/>
            </a:endParaRPr>
          </a:p>
        </p:txBody>
      </p:sp>
      <p:pic>
        <p:nvPicPr>
          <p:cNvPr id="4308" name="Google Shape;4308;p85"/>
          <p:cNvPicPr preferRelativeResize="0"/>
          <p:nvPr/>
        </p:nvPicPr>
        <p:blipFill>
          <a:blip r:embed="rId3">
            <a:alphaModFix/>
          </a:blip>
          <a:stretch>
            <a:fillRect/>
          </a:stretch>
        </p:blipFill>
        <p:spPr>
          <a:xfrm>
            <a:off x="311700" y="1312900"/>
            <a:ext cx="5417910" cy="355115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2" name="Shape 4312"/>
        <p:cNvGrpSpPr/>
        <p:nvPr/>
      </p:nvGrpSpPr>
      <p:grpSpPr>
        <a:xfrm>
          <a:off x="0" y="0"/>
          <a:ext cx="0" cy="0"/>
          <a:chOff x="0" y="0"/>
          <a:chExt cx="0" cy="0"/>
        </a:xfrm>
      </p:grpSpPr>
      <p:sp>
        <p:nvSpPr>
          <p:cNvPr id="4313" name="Google Shape;4313;p86"/>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Analysis of variance(ANOVA) for difference test</a:t>
            </a:r>
            <a:endParaRPr/>
          </a:p>
          <a:p>
            <a:pPr indent="0" lvl="0" marL="0" rtl="0" algn="l">
              <a:spcBef>
                <a:spcPts val="0"/>
              </a:spcBef>
              <a:spcAft>
                <a:spcPts val="0"/>
              </a:spcAft>
              <a:buNone/>
            </a:pPr>
            <a:r>
              <a:t/>
            </a:r>
            <a:endParaRPr/>
          </a:p>
        </p:txBody>
      </p:sp>
      <p:sp>
        <p:nvSpPr>
          <p:cNvPr id="4314" name="Google Shape;4314;p86"/>
          <p:cNvSpPr txBox="1"/>
          <p:nvPr/>
        </p:nvSpPr>
        <p:spPr>
          <a:xfrm>
            <a:off x="5845525" y="1686750"/>
            <a:ext cx="2124300" cy="30219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Steps to conduct an </a:t>
            </a:r>
            <a:r>
              <a:rPr b="1" lang="en" sz="1300">
                <a:latin typeface="Titillium Web"/>
                <a:ea typeface="Titillium Web"/>
                <a:cs typeface="Titillium Web"/>
                <a:sym typeface="Titillium Web"/>
              </a:rPr>
              <a:t>ANOVA</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latin typeface="Titillium Web"/>
                <a:ea typeface="Titillium Web"/>
                <a:cs typeface="Titillium Web"/>
                <a:sym typeface="Titillium Web"/>
              </a:rPr>
              <a:t>4</a:t>
            </a:r>
            <a:r>
              <a:rPr lang="en" sz="1300">
                <a:latin typeface="Titillium Web"/>
                <a:ea typeface="Titillium Web"/>
                <a:cs typeface="Titillium Web"/>
                <a:sym typeface="Titillium Web"/>
              </a:rPr>
              <a:t>. </a:t>
            </a:r>
            <a:r>
              <a:rPr b="1" lang="en" sz="1300">
                <a:latin typeface="Titillium Web"/>
                <a:ea typeface="Titillium Web"/>
                <a:cs typeface="Titillium Web"/>
                <a:sym typeface="Titillium Web"/>
              </a:rPr>
              <a:t>Click ‘Options’</a:t>
            </a:r>
            <a:r>
              <a:rPr lang="en" sz="1300">
                <a:latin typeface="Titillium Web"/>
                <a:ea typeface="Titillium Web"/>
                <a:cs typeface="Titillium Web"/>
                <a:sym typeface="Titillium Web"/>
              </a:rPr>
              <a:t> (as pointed by purple arrow in screenshot) and it would bring up another dialog window</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latin typeface="Titillium Web"/>
                <a:ea typeface="Titillium Web"/>
                <a:cs typeface="Titillium Web"/>
                <a:sym typeface="Titillium Web"/>
              </a:rPr>
              <a:t>5</a:t>
            </a:r>
            <a:r>
              <a:rPr lang="en" sz="1300">
                <a:latin typeface="Titillium Web"/>
                <a:ea typeface="Titillium Web"/>
                <a:cs typeface="Titillium Web"/>
                <a:sym typeface="Titillium Web"/>
              </a:rPr>
              <a:t>. </a:t>
            </a:r>
            <a:r>
              <a:rPr b="1" lang="en" sz="1300">
                <a:latin typeface="Titillium Web"/>
                <a:ea typeface="Titillium Web"/>
                <a:cs typeface="Titillium Web"/>
                <a:sym typeface="Titillium Web"/>
              </a:rPr>
              <a:t>Check</a:t>
            </a:r>
            <a:r>
              <a:rPr lang="en" sz="1300">
                <a:latin typeface="Titillium Web"/>
                <a:ea typeface="Titillium Web"/>
                <a:cs typeface="Titillium Web"/>
                <a:sym typeface="Titillium Web"/>
              </a:rPr>
              <a:t> off ‘</a:t>
            </a:r>
            <a:r>
              <a:rPr b="1" lang="en" sz="1300">
                <a:latin typeface="Titillium Web"/>
                <a:ea typeface="Titillium Web"/>
                <a:cs typeface="Titillium Web"/>
                <a:sym typeface="Titillium Web"/>
              </a:rPr>
              <a:t>Descriptive’</a:t>
            </a:r>
            <a:r>
              <a:rPr lang="en" sz="1300">
                <a:latin typeface="Titillium Web"/>
                <a:ea typeface="Titillium Web"/>
                <a:cs typeface="Titillium Web"/>
                <a:sym typeface="Titillium Web"/>
              </a:rPr>
              <a:t> in Statistics, </a:t>
            </a:r>
            <a:r>
              <a:rPr b="1" lang="en" sz="1300">
                <a:latin typeface="Titillium Web"/>
                <a:ea typeface="Titillium Web"/>
                <a:cs typeface="Titillium Web"/>
                <a:sym typeface="Titillium Web"/>
              </a:rPr>
              <a:t>select ‘Exclude cases analysis by analysis’</a:t>
            </a:r>
            <a:r>
              <a:rPr lang="en" sz="1300">
                <a:latin typeface="Titillium Web"/>
                <a:ea typeface="Titillium Web"/>
                <a:cs typeface="Titillium Web"/>
                <a:sym typeface="Titillium Web"/>
              </a:rPr>
              <a:t> and then </a:t>
            </a:r>
            <a:r>
              <a:rPr b="1" lang="en" sz="1300">
                <a:latin typeface="Titillium Web"/>
                <a:ea typeface="Titillium Web"/>
                <a:cs typeface="Titillium Web"/>
                <a:sym typeface="Titillium Web"/>
              </a:rPr>
              <a:t>click ‘Continue’</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15000"/>
              </a:lnSpc>
              <a:spcBef>
                <a:spcPts val="800"/>
              </a:spcBef>
              <a:spcAft>
                <a:spcPts val="1200"/>
              </a:spcAft>
              <a:buNone/>
            </a:pPr>
            <a:r>
              <a:t/>
            </a:r>
            <a:endParaRPr sz="1000">
              <a:highlight>
                <a:schemeClr val="lt1"/>
              </a:highlight>
              <a:latin typeface="Titillium Web"/>
              <a:ea typeface="Titillium Web"/>
              <a:cs typeface="Titillium Web"/>
              <a:sym typeface="Titillium Web"/>
            </a:endParaRPr>
          </a:p>
        </p:txBody>
      </p:sp>
      <p:pic>
        <p:nvPicPr>
          <p:cNvPr id="4315" name="Google Shape;4315;p86"/>
          <p:cNvPicPr preferRelativeResize="0"/>
          <p:nvPr/>
        </p:nvPicPr>
        <p:blipFill>
          <a:blip r:embed="rId3">
            <a:alphaModFix/>
          </a:blip>
          <a:stretch>
            <a:fillRect/>
          </a:stretch>
        </p:blipFill>
        <p:spPr>
          <a:xfrm>
            <a:off x="225000" y="1365475"/>
            <a:ext cx="5554126" cy="3594550"/>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9" name="Shape 4319"/>
        <p:cNvGrpSpPr/>
        <p:nvPr/>
      </p:nvGrpSpPr>
      <p:grpSpPr>
        <a:xfrm>
          <a:off x="0" y="0"/>
          <a:ext cx="0" cy="0"/>
          <a:chOff x="0" y="0"/>
          <a:chExt cx="0" cy="0"/>
        </a:xfrm>
      </p:grpSpPr>
      <p:sp>
        <p:nvSpPr>
          <p:cNvPr id="4320" name="Google Shape;4320;p87"/>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Analysis of variance(ANOVA) for difference test</a:t>
            </a:r>
            <a:endParaRPr/>
          </a:p>
          <a:p>
            <a:pPr indent="0" lvl="0" marL="0" rtl="0" algn="l">
              <a:spcBef>
                <a:spcPts val="0"/>
              </a:spcBef>
              <a:spcAft>
                <a:spcPts val="0"/>
              </a:spcAft>
              <a:buNone/>
            </a:pPr>
            <a:r>
              <a:t/>
            </a:r>
            <a:endParaRPr/>
          </a:p>
        </p:txBody>
      </p:sp>
      <p:sp>
        <p:nvSpPr>
          <p:cNvPr id="4321" name="Google Shape;4321;p87"/>
          <p:cNvSpPr txBox="1"/>
          <p:nvPr/>
        </p:nvSpPr>
        <p:spPr>
          <a:xfrm>
            <a:off x="5971075" y="1686750"/>
            <a:ext cx="2124300" cy="25899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highlight>
                  <a:schemeClr val="lt1"/>
                </a:highlight>
                <a:latin typeface="Titillium Web"/>
                <a:ea typeface="Titillium Web"/>
                <a:cs typeface="Titillium Web"/>
                <a:sym typeface="Titillium Web"/>
              </a:rPr>
              <a:t>Steps to conduct an </a:t>
            </a:r>
            <a:r>
              <a:rPr b="1" lang="en" sz="1300">
                <a:highlight>
                  <a:schemeClr val="lt1"/>
                </a:highlight>
                <a:latin typeface="Titillium Web"/>
                <a:ea typeface="Titillium Web"/>
                <a:cs typeface="Titillium Web"/>
                <a:sym typeface="Titillium Web"/>
              </a:rPr>
              <a:t>ANOVA</a:t>
            </a:r>
            <a:r>
              <a:rPr lang="en" sz="1300">
                <a:highlight>
                  <a:schemeClr val="lt1"/>
                </a:highlight>
                <a:latin typeface="Titillium Web"/>
                <a:ea typeface="Titillium Web"/>
                <a:cs typeface="Titillium Web"/>
                <a:sym typeface="Titillium Web"/>
              </a:rPr>
              <a:t>: </a:t>
            </a:r>
            <a:endParaRPr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highlight>
                  <a:schemeClr val="lt1"/>
                </a:highlight>
                <a:latin typeface="Titillium Web"/>
                <a:ea typeface="Titillium Web"/>
                <a:cs typeface="Titillium Web"/>
                <a:sym typeface="Titillium Web"/>
              </a:rPr>
              <a:t>6</a:t>
            </a:r>
            <a:r>
              <a:rPr lang="en" sz="1300">
                <a:highlight>
                  <a:schemeClr val="lt1"/>
                </a:highlight>
                <a:latin typeface="Titillium Web"/>
                <a:ea typeface="Titillium Web"/>
                <a:cs typeface="Titillium Web"/>
                <a:sym typeface="Titillium Web"/>
              </a:rPr>
              <a:t>. </a:t>
            </a:r>
            <a:r>
              <a:rPr b="1" lang="en" sz="1300">
                <a:highlight>
                  <a:schemeClr val="lt1"/>
                </a:highlight>
                <a:latin typeface="Titillium Web"/>
                <a:ea typeface="Titillium Web"/>
                <a:cs typeface="Titillium Web"/>
                <a:sym typeface="Titillium Web"/>
              </a:rPr>
              <a:t>Interpret</a:t>
            </a:r>
            <a:r>
              <a:rPr lang="en" sz="1300">
                <a:highlight>
                  <a:schemeClr val="lt1"/>
                </a:highlight>
                <a:latin typeface="Titillium Web"/>
                <a:ea typeface="Titillium Web"/>
                <a:cs typeface="Titillium Web"/>
                <a:sym typeface="Titillium Web"/>
              </a:rPr>
              <a:t> the results </a:t>
            </a:r>
            <a:endParaRPr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highlight>
                  <a:schemeClr val="lt1"/>
                </a:highlight>
                <a:latin typeface="Titillium Web"/>
                <a:ea typeface="Titillium Web"/>
                <a:cs typeface="Titillium Web"/>
                <a:sym typeface="Titillium Web"/>
              </a:rPr>
              <a:t>First, we should have a look at the Mean. Higher mean indicate more endorsement of the view that boys should pay with action figures, not dolls. </a:t>
            </a:r>
            <a:endParaRPr sz="1300">
              <a:highlight>
                <a:schemeClr val="lt1"/>
              </a:highlight>
              <a:latin typeface="Titillium Web"/>
              <a:ea typeface="Titillium Web"/>
              <a:cs typeface="Titillium Web"/>
              <a:sym typeface="Titillium Web"/>
            </a:endParaRPr>
          </a:p>
          <a:p>
            <a:pPr indent="0" lvl="0" marL="0" rtl="0" algn="l">
              <a:lnSpc>
                <a:spcPct val="115000"/>
              </a:lnSpc>
              <a:spcBef>
                <a:spcPts val="800"/>
              </a:spcBef>
              <a:spcAft>
                <a:spcPts val="1200"/>
              </a:spcAft>
              <a:buNone/>
            </a:pPr>
            <a:r>
              <a:t/>
            </a:r>
            <a:endParaRPr sz="1000">
              <a:highlight>
                <a:schemeClr val="lt1"/>
              </a:highlight>
              <a:latin typeface="Titillium Web"/>
              <a:ea typeface="Titillium Web"/>
              <a:cs typeface="Titillium Web"/>
              <a:sym typeface="Titillium Web"/>
            </a:endParaRPr>
          </a:p>
        </p:txBody>
      </p:sp>
      <p:pic>
        <p:nvPicPr>
          <p:cNvPr id="4322" name="Google Shape;4322;p87"/>
          <p:cNvPicPr preferRelativeResize="0"/>
          <p:nvPr/>
        </p:nvPicPr>
        <p:blipFill>
          <a:blip r:embed="rId3">
            <a:alphaModFix/>
          </a:blip>
          <a:stretch>
            <a:fillRect/>
          </a:stretch>
        </p:blipFill>
        <p:spPr>
          <a:xfrm>
            <a:off x="224025" y="1361125"/>
            <a:ext cx="5747059" cy="3076150"/>
          </a:xfrm>
          <a:prstGeom prst="rect">
            <a:avLst/>
          </a:prstGeom>
          <a:noFill/>
          <a:ln>
            <a:noFill/>
          </a:ln>
        </p:spPr>
      </p:pic>
      <p:sp>
        <p:nvSpPr>
          <p:cNvPr id="4323" name="Google Shape;4323;p87"/>
          <p:cNvSpPr txBox="1"/>
          <p:nvPr/>
        </p:nvSpPr>
        <p:spPr>
          <a:xfrm>
            <a:off x="339950" y="4402975"/>
            <a:ext cx="56670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Titillium Web"/>
                <a:ea typeface="Titillium Web"/>
                <a:cs typeface="Titillium Web"/>
                <a:sym typeface="Titillium Web"/>
              </a:rPr>
              <a:t>Recall: In this ANOVA illustration example, we measure whether political conservatives are more likely than political liberals and moderates to believe that boys should play with action figures and not dolls. </a:t>
            </a:r>
            <a:endParaRPr sz="1300">
              <a:latin typeface="Titillium Web"/>
              <a:ea typeface="Titillium Web"/>
              <a:cs typeface="Titillium Web"/>
              <a:sym typeface="Titillium Web"/>
            </a:endParaRPr>
          </a:p>
          <a:p>
            <a:pPr indent="0" lvl="0" marL="0" rtl="0" algn="l">
              <a:spcBef>
                <a:spcPts val="0"/>
              </a:spcBef>
              <a:spcAft>
                <a:spcPts val="0"/>
              </a:spcAft>
              <a:buNone/>
            </a:pPr>
            <a:r>
              <a:t/>
            </a:r>
            <a:endParaRPr sz="1000">
              <a:latin typeface="Titillium Web"/>
              <a:ea typeface="Titillium Web"/>
              <a:cs typeface="Titillium Web"/>
              <a:sym typeface="Titillium Web"/>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7" name="Shape 4327"/>
        <p:cNvGrpSpPr/>
        <p:nvPr/>
      </p:nvGrpSpPr>
      <p:grpSpPr>
        <a:xfrm>
          <a:off x="0" y="0"/>
          <a:ext cx="0" cy="0"/>
          <a:chOff x="0" y="0"/>
          <a:chExt cx="0" cy="0"/>
        </a:xfrm>
      </p:grpSpPr>
      <p:sp>
        <p:nvSpPr>
          <p:cNvPr id="4328" name="Google Shape;4328;p88"/>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Analysis of variance(ANOVA) for difference test</a:t>
            </a:r>
            <a:endParaRPr/>
          </a:p>
          <a:p>
            <a:pPr indent="0" lvl="0" marL="0" rtl="0" algn="l">
              <a:spcBef>
                <a:spcPts val="0"/>
              </a:spcBef>
              <a:spcAft>
                <a:spcPts val="0"/>
              </a:spcAft>
              <a:buNone/>
            </a:pPr>
            <a:r>
              <a:t/>
            </a:r>
            <a:endParaRPr/>
          </a:p>
        </p:txBody>
      </p:sp>
      <p:sp>
        <p:nvSpPr>
          <p:cNvPr id="4329" name="Google Shape;4329;p88"/>
          <p:cNvSpPr txBox="1"/>
          <p:nvPr/>
        </p:nvSpPr>
        <p:spPr>
          <a:xfrm>
            <a:off x="5845625" y="1556025"/>
            <a:ext cx="2618700" cy="32379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200">
                <a:highlight>
                  <a:schemeClr val="lt1"/>
                </a:highlight>
                <a:latin typeface="Titillium Web"/>
                <a:ea typeface="Titillium Web"/>
                <a:cs typeface="Titillium Web"/>
                <a:sym typeface="Titillium Web"/>
              </a:rPr>
              <a:t>6</a:t>
            </a:r>
            <a:r>
              <a:rPr lang="en" sz="1200">
                <a:highlight>
                  <a:schemeClr val="lt1"/>
                </a:highlight>
                <a:latin typeface="Titillium Web"/>
                <a:ea typeface="Titillium Web"/>
                <a:cs typeface="Titillium Web"/>
                <a:sym typeface="Titillium Web"/>
              </a:rPr>
              <a:t>. </a:t>
            </a:r>
            <a:r>
              <a:rPr b="1" lang="en" sz="1200">
                <a:highlight>
                  <a:schemeClr val="lt1"/>
                </a:highlight>
                <a:latin typeface="Titillium Web"/>
                <a:ea typeface="Titillium Web"/>
                <a:cs typeface="Titillium Web"/>
                <a:sym typeface="Titillium Web"/>
              </a:rPr>
              <a:t>Interpret</a:t>
            </a:r>
            <a:r>
              <a:rPr lang="en" sz="1200">
                <a:highlight>
                  <a:schemeClr val="lt1"/>
                </a:highlight>
                <a:latin typeface="Titillium Web"/>
                <a:ea typeface="Titillium Web"/>
                <a:cs typeface="Titillium Web"/>
                <a:sym typeface="Titillium Web"/>
              </a:rPr>
              <a:t> the results </a:t>
            </a:r>
            <a:endParaRPr sz="12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highlight>
                  <a:schemeClr val="lt1"/>
                </a:highlight>
                <a:latin typeface="Titillium Web"/>
                <a:ea typeface="Titillium Web"/>
                <a:cs typeface="Titillium Web"/>
                <a:sym typeface="Titillium Web"/>
              </a:rPr>
              <a:t>We can see from the output that liberals were less likely to agree with this statement, followed by moderates, followed by conservative. </a:t>
            </a:r>
            <a:endParaRPr sz="12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highlight>
                  <a:schemeClr val="lt1"/>
                </a:highlight>
                <a:latin typeface="Titillium Web"/>
                <a:ea typeface="Titillium Web"/>
                <a:cs typeface="Titillium Web"/>
                <a:sym typeface="Titillium Web"/>
              </a:rPr>
              <a:t>The bottom ANOVA table includes F statistics and the significant level. p&lt;0.001, which indicates a very low likelihood (1 in 1000) of observing the differences in means among people with three different political ideologies when there are no such differences in the population.  </a:t>
            </a:r>
            <a:endParaRPr sz="1200">
              <a:highlight>
                <a:schemeClr val="lt1"/>
              </a:highlight>
              <a:latin typeface="Titillium Web"/>
              <a:ea typeface="Titillium Web"/>
              <a:cs typeface="Titillium Web"/>
              <a:sym typeface="Titillium Web"/>
            </a:endParaRPr>
          </a:p>
          <a:p>
            <a:pPr indent="0" lvl="0" marL="0" rtl="0" algn="l">
              <a:lnSpc>
                <a:spcPct val="115000"/>
              </a:lnSpc>
              <a:spcBef>
                <a:spcPts val="800"/>
              </a:spcBef>
              <a:spcAft>
                <a:spcPts val="1200"/>
              </a:spcAft>
              <a:buNone/>
            </a:pPr>
            <a:r>
              <a:t/>
            </a:r>
            <a:endParaRPr sz="1000">
              <a:highlight>
                <a:schemeClr val="lt1"/>
              </a:highlight>
              <a:latin typeface="Titillium Web"/>
              <a:ea typeface="Titillium Web"/>
              <a:cs typeface="Titillium Web"/>
              <a:sym typeface="Titillium Web"/>
            </a:endParaRPr>
          </a:p>
        </p:txBody>
      </p:sp>
      <p:sp>
        <p:nvSpPr>
          <p:cNvPr id="4330" name="Google Shape;4330;p88"/>
          <p:cNvSpPr txBox="1"/>
          <p:nvPr/>
        </p:nvSpPr>
        <p:spPr>
          <a:xfrm>
            <a:off x="339950" y="4402975"/>
            <a:ext cx="5667000" cy="723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Titillium Web"/>
                <a:ea typeface="Titillium Web"/>
                <a:cs typeface="Titillium Web"/>
                <a:sym typeface="Titillium Web"/>
              </a:rPr>
              <a:t>Similar to t-test, </a:t>
            </a:r>
            <a:r>
              <a:rPr lang="en" sz="1300">
                <a:highlight>
                  <a:srgbClr val="E69138"/>
                </a:highlight>
                <a:latin typeface="Titillium Web"/>
                <a:ea typeface="Titillium Web"/>
                <a:cs typeface="Titillium Web"/>
                <a:sym typeface="Titillium Web"/>
              </a:rPr>
              <a:t>Sig. = .000 means p&lt;0.001 </a:t>
            </a:r>
            <a:endParaRPr sz="1300">
              <a:highlight>
                <a:srgbClr val="E69138"/>
              </a:highlight>
              <a:latin typeface="Titillium Web"/>
              <a:ea typeface="Titillium Web"/>
              <a:cs typeface="Titillium Web"/>
              <a:sym typeface="Titillium Web"/>
            </a:endParaRPr>
          </a:p>
          <a:p>
            <a:pPr indent="0" lvl="0" marL="0" rtl="0" algn="l">
              <a:spcBef>
                <a:spcPts val="0"/>
              </a:spcBef>
              <a:spcAft>
                <a:spcPts val="0"/>
              </a:spcAft>
              <a:buNone/>
            </a:pPr>
            <a:r>
              <a:rPr lang="en" sz="1300">
                <a:latin typeface="Titillium Web"/>
                <a:ea typeface="Titillium Web"/>
                <a:cs typeface="Titillium Web"/>
                <a:sym typeface="Titillium Web"/>
              </a:rPr>
              <a:t>So we reject the null hypothesis and accept H1.</a:t>
            </a:r>
            <a:endParaRPr sz="1300">
              <a:latin typeface="Titillium Web"/>
              <a:ea typeface="Titillium Web"/>
              <a:cs typeface="Titillium Web"/>
              <a:sym typeface="Titillium Web"/>
            </a:endParaRPr>
          </a:p>
          <a:p>
            <a:pPr indent="0" lvl="0" marL="0" rtl="0" algn="l">
              <a:spcBef>
                <a:spcPts val="0"/>
              </a:spcBef>
              <a:spcAft>
                <a:spcPts val="0"/>
              </a:spcAft>
              <a:buNone/>
            </a:pPr>
            <a:r>
              <a:t/>
            </a:r>
            <a:endParaRPr sz="900">
              <a:latin typeface="Titillium Web"/>
              <a:ea typeface="Titillium Web"/>
              <a:cs typeface="Titillium Web"/>
              <a:sym typeface="Titillium Web"/>
            </a:endParaRPr>
          </a:p>
        </p:txBody>
      </p:sp>
      <p:pic>
        <p:nvPicPr>
          <p:cNvPr id="4331" name="Google Shape;4331;p88"/>
          <p:cNvPicPr preferRelativeResize="0"/>
          <p:nvPr/>
        </p:nvPicPr>
        <p:blipFill>
          <a:blip r:embed="rId3">
            <a:alphaModFix/>
          </a:blip>
          <a:stretch>
            <a:fillRect/>
          </a:stretch>
        </p:blipFill>
        <p:spPr>
          <a:xfrm>
            <a:off x="224025" y="1460125"/>
            <a:ext cx="5498000" cy="2942844"/>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5" name="Shape 4335"/>
        <p:cNvGrpSpPr/>
        <p:nvPr/>
      </p:nvGrpSpPr>
      <p:grpSpPr>
        <a:xfrm>
          <a:off x="0" y="0"/>
          <a:ext cx="0" cy="0"/>
          <a:chOff x="0" y="0"/>
          <a:chExt cx="0" cy="0"/>
        </a:xfrm>
      </p:grpSpPr>
      <p:sp>
        <p:nvSpPr>
          <p:cNvPr id="4336" name="Google Shape;4336;p89"/>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Analysis of variance(ANOVA) for difference test</a:t>
            </a:r>
            <a:endParaRPr/>
          </a:p>
          <a:p>
            <a:pPr indent="0" lvl="0" marL="0" rtl="0" algn="l">
              <a:spcBef>
                <a:spcPts val="0"/>
              </a:spcBef>
              <a:spcAft>
                <a:spcPts val="0"/>
              </a:spcAft>
              <a:buNone/>
            </a:pPr>
            <a:r>
              <a:t/>
            </a:r>
            <a:endParaRPr/>
          </a:p>
        </p:txBody>
      </p:sp>
      <p:sp>
        <p:nvSpPr>
          <p:cNvPr id="4337" name="Google Shape;4337;p89"/>
          <p:cNvSpPr txBox="1"/>
          <p:nvPr/>
        </p:nvSpPr>
        <p:spPr>
          <a:xfrm>
            <a:off x="828675" y="1446400"/>
            <a:ext cx="6435000" cy="24696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300">
                <a:latin typeface="Titillium Web"/>
                <a:ea typeface="Titillium Web"/>
                <a:cs typeface="Titillium Web"/>
                <a:sym typeface="Titillium Web"/>
              </a:rPr>
              <a:t>6</a:t>
            </a:r>
            <a:r>
              <a:rPr lang="en" sz="1300">
                <a:latin typeface="Titillium Web"/>
                <a:ea typeface="Titillium Web"/>
                <a:cs typeface="Titillium Web"/>
                <a:sym typeface="Titillium Web"/>
              </a:rPr>
              <a:t>. </a:t>
            </a:r>
            <a:r>
              <a:rPr b="1" lang="en" sz="1300">
                <a:latin typeface="Titillium Web"/>
                <a:ea typeface="Titillium Web"/>
                <a:cs typeface="Titillium Web"/>
                <a:sym typeface="Titillium Web"/>
              </a:rPr>
              <a:t>Interpret</a:t>
            </a:r>
            <a:r>
              <a:rPr lang="en" sz="1300">
                <a:latin typeface="Titillium Web"/>
                <a:ea typeface="Titillium Web"/>
                <a:cs typeface="Titillium Web"/>
                <a:sym typeface="Titillium Web"/>
              </a:rPr>
              <a:t> the results </a:t>
            </a:r>
            <a:endParaRPr sz="1300">
              <a:latin typeface="Titillium Web"/>
              <a:ea typeface="Titillium Web"/>
              <a:cs typeface="Titillium Web"/>
              <a:sym typeface="Titillium Web"/>
            </a:endParaRPr>
          </a:p>
          <a:p>
            <a:pPr indent="0" lvl="0" marL="0" rtl="0" algn="l">
              <a:lnSpc>
                <a:spcPct val="115000"/>
              </a:lnSpc>
              <a:spcBef>
                <a:spcPts val="800"/>
              </a:spcBef>
              <a:spcAft>
                <a:spcPts val="0"/>
              </a:spcAft>
              <a:buNone/>
            </a:pPr>
            <a:r>
              <a:rPr lang="en" sz="1300">
                <a:latin typeface="Titillium Web"/>
                <a:ea typeface="Titillium Web"/>
                <a:cs typeface="Titillium Web"/>
                <a:sym typeface="Titillium Web"/>
              </a:rPr>
              <a:t>We would report the result as </a:t>
            </a:r>
            <a:r>
              <a:rPr b="1" lang="en" sz="1300">
                <a:latin typeface="Titillium Web"/>
                <a:ea typeface="Titillium Web"/>
                <a:cs typeface="Titillium Web"/>
                <a:sym typeface="Titillium Web"/>
              </a:rPr>
              <a:t>F(2, 410) = 24.09. p&lt;.001</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15000"/>
              </a:lnSpc>
              <a:spcBef>
                <a:spcPts val="1200"/>
              </a:spcBef>
              <a:spcAft>
                <a:spcPts val="0"/>
              </a:spcAft>
              <a:buNone/>
            </a:pPr>
            <a:r>
              <a:rPr lang="en" sz="1300">
                <a:latin typeface="Titillium Web"/>
                <a:ea typeface="Titillium Web"/>
                <a:cs typeface="Titillium Web"/>
                <a:sym typeface="Titillium Web"/>
              </a:rPr>
              <a:t>Also, similar to t statistic, it is difficult to interpret the meaning of F statistic. Generally, the bigger it is, the more likely that you will have statistically significant result. </a:t>
            </a:r>
            <a:endParaRPr sz="1300">
              <a:latin typeface="Titillium Web"/>
              <a:ea typeface="Titillium Web"/>
              <a:cs typeface="Titillium Web"/>
              <a:sym typeface="Titillium Web"/>
            </a:endParaRPr>
          </a:p>
          <a:p>
            <a:pPr indent="0" lvl="0" marL="0" rtl="0" algn="l">
              <a:lnSpc>
                <a:spcPct val="115000"/>
              </a:lnSpc>
              <a:spcBef>
                <a:spcPts val="1200"/>
              </a:spcBef>
              <a:spcAft>
                <a:spcPts val="0"/>
              </a:spcAft>
              <a:buNone/>
            </a:pPr>
            <a:r>
              <a:rPr lang="en" sz="1300">
                <a:latin typeface="Titillium Web"/>
                <a:ea typeface="Titillium Web"/>
                <a:cs typeface="Titillium Web"/>
                <a:sym typeface="Titillium Web"/>
              </a:rPr>
              <a:t>ANOVA has 2 degrees of freedom. </a:t>
            </a:r>
            <a:endParaRPr sz="1300">
              <a:latin typeface="Titillium Web"/>
              <a:ea typeface="Titillium Web"/>
              <a:cs typeface="Titillium Web"/>
              <a:sym typeface="Titillium Web"/>
            </a:endParaRPr>
          </a:p>
          <a:p>
            <a:pPr indent="0" lvl="0" marL="0" rtl="0" algn="ctr">
              <a:lnSpc>
                <a:spcPct val="115000"/>
              </a:lnSpc>
              <a:spcBef>
                <a:spcPts val="1200"/>
              </a:spcBef>
              <a:spcAft>
                <a:spcPts val="0"/>
              </a:spcAft>
              <a:buNone/>
            </a:pPr>
            <a:r>
              <a:rPr b="1" lang="en" sz="1300">
                <a:latin typeface="Titillium Web"/>
                <a:ea typeface="Titillium Web"/>
                <a:cs typeface="Titillium Web"/>
                <a:sym typeface="Titillium Web"/>
              </a:rPr>
              <a:t>F(2, 410) = 24.09</a:t>
            </a:r>
            <a:endParaRPr sz="1300">
              <a:latin typeface="Titillium Web"/>
              <a:ea typeface="Titillium Web"/>
              <a:cs typeface="Titillium Web"/>
              <a:sym typeface="Titillium Web"/>
            </a:endParaRPr>
          </a:p>
          <a:p>
            <a:pPr indent="0" lvl="0" marL="0" rtl="0" algn="l">
              <a:lnSpc>
                <a:spcPct val="115000"/>
              </a:lnSpc>
              <a:spcBef>
                <a:spcPts val="1200"/>
              </a:spcBef>
              <a:spcAft>
                <a:spcPts val="1200"/>
              </a:spcAft>
              <a:buNone/>
            </a:pPr>
            <a:r>
              <a:t/>
            </a:r>
            <a:endParaRPr sz="1300">
              <a:latin typeface="Titillium Web"/>
              <a:ea typeface="Titillium Web"/>
              <a:cs typeface="Titillium Web"/>
              <a:sym typeface="Titillium Web"/>
            </a:endParaRPr>
          </a:p>
        </p:txBody>
      </p:sp>
      <p:sp>
        <p:nvSpPr>
          <p:cNvPr id="4338" name="Google Shape;4338;p89"/>
          <p:cNvSpPr/>
          <p:nvPr/>
        </p:nvSpPr>
        <p:spPr>
          <a:xfrm rot="-2853297">
            <a:off x="3241536" y="3488330"/>
            <a:ext cx="452078" cy="138014"/>
          </a:xfrm>
          <a:prstGeom prst="leftArrow">
            <a:avLst>
              <a:gd fmla="val 18319" name="adj1"/>
              <a:gd fmla="val 50000" name="adj2"/>
            </a:avLst>
          </a:prstGeom>
          <a:solidFill>
            <a:srgbClr val="E69138"/>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9" name="Google Shape;4339;p89"/>
          <p:cNvSpPr/>
          <p:nvPr/>
        </p:nvSpPr>
        <p:spPr>
          <a:xfrm rot="-9361599">
            <a:off x="3909887" y="3555474"/>
            <a:ext cx="1124506" cy="138170"/>
          </a:xfrm>
          <a:prstGeom prst="leftArrow">
            <a:avLst>
              <a:gd fmla="val 18319" name="adj1"/>
              <a:gd fmla="val 50000" name="adj2"/>
            </a:avLst>
          </a:prstGeom>
          <a:solidFill>
            <a:srgbClr val="9900FF"/>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0" name="Google Shape;4340;p89"/>
          <p:cNvSpPr txBox="1"/>
          <p:nvPr/>
        </p:nvSpPr>
        <p:spPr>
          <a:xfrm>
            <a:off x="1443800" y="3879100"/>
            <a:ext cx="2319900" cy="845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300">
                <a:latin typeface="Titillium Web"/>
                <a:ea typeface="Titillium Web"/>
                <a:cs typeface="Titillium Web"/>
                <a:sym typeface="Titillium Web"/>
              </a:rPr>
              <a:t>The first </a:t>
            </a:r>
            <a:r>
              <a:rPr i="1" lang="en" sz="1300">
                <a:latin typeface="Titillium Web"/>
                <a:ea typeface="Titillium Web"/>
                <a:cs typeface="Titillium Web"/>
                <a:sym typeface="Titillium Web"/>
              </a:rPr>
              <a:t>df</a:t>
            </a:r>
            <a:r>
              <a:rPr lang="en" sz="1300">
                <a:latin typeface="Titillium Web"/>
                <a:ea typeface="Titillium Web"/>
                <a:cs typeface="Titillium Web"/>
                <a:sym typeface="Titillium Web"/>
              </a:rPr>
              <a:t> is calculated from the number of groups in the analysis minus 1. </a:t>
            </a:r>
            <a:endParaRPr sz="1200">
              <a:latin typeface="Titillium Web"/>
              <a:ea typeface="Titillium Web"/>
              <a:cs typeface="Titillium Web"/>
              <a:sym typeface="Titillium Web"/>
            </a:endParaRPr>
          </a:p>
        </p:txBody>
      </p:sp>
      <p:sp>
        <p:nvSpPr>
          <p:cNvPr id="4341" name="Google Shape;4341;p89"/>
          <p:cNvSpPr txBox="1"/>
          <p:nvPr/>
        </p:nvSpPr>
        <p:spPr>
          <a:xfrm>
            <a:off x="4263675" y="3916000"/>
            <a:ext cx="2208300" cy="79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1200">
                <a:latin typeface="Titillium Web"/>
                <a:ea typeface="Titillium Web"/>
                <a:cs typeface="Titillium Web"/>
                <a:sym typeface="Titillium Web"/>
              </a:rPr>
              <a:t>The second </a:t>
            </a:r>
            <a:r>
              <a:rPr i="1" lang="en" sz="1200">
                <a:latin typeface="Titillium Web"/>
                <a:ea typeface="Titillium Web"/>
                <a:cs typeface="Titillium Web"/>
                <a:sym typeface="Titillium Web"/>
              </a:rPr>
              <a:t>df</a:t>
            </a:r>
            <a:r>
              <a:rPr lang="en" sz="1200">
                <a:latin typeface="Titillium Web"/>
                <a:ea typeface="Titillium Web"/>
                <a:cs typeface="Titillium Web"/>
                <a:sym typeface="Titillium Web"/>
              </a:rPr>
              <a:t> is the first </a:t>
            </a:r>
            <a:r>
              <a:rPr i="1" lang="en" sz="1200">
                <a:latin typeface="Titillium Web"/>
                <a:ea typeface="Titillium Web"/>
                <a:cs typeface="Titillium Web"/>
                <a:sym typeface="Titillium Web"/>
              </a:rPr>
              <a:t>df</a:t>
            </a:r>
            <a:r>
              <a:rPr lang="en" sz="1200">
                <a:latin typeface="Titillium Web"/>
                <a:ea typeface="Titillium Web"/>
                <a:cs typeface="Titillium Web"/>
                <a:sym typeface="Titillium Web"/>
              </a:rPr>
              <a:t> subtracted from the sample size and then minus 1. </a:t>
            </a:r>
            <a:endParaRPr sz="1200">
              <a:latin typeface="Titillium Web"/>
              <a:ea typeface="Titillium Web"/>
              <a:cs typeface="Titillium Web"/>
              <a:sym typeface="Titillium Web"/>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5" name="Shape 4345"/>
        <p:cNvGrpSpPr/>
        <p:nvPr/>
      </p:nvGrpSpPr>
      <p:grpSpPr>
        <a:xfrm>
          <a:off x="0" y="0"/>
          <a:ext cx="0" cy="0"/>
          <a:chOff x="0" y="0"/>
          <a:chExt cx="0" cy="0"/>
        </a:xfrm>
      </p:grpSpPr>
      <p:sp>
        <p:nvSpPr>
          <p:cNvPr id="4346" name="Google Shape;4346;p90"/>
          <p:cNvSpPr txBox="1"/>
          <p:nvPr>
            <p:ph type="title"/>
          </p:nvPr>
        </p:nvSpPr>
        <p:spPr>
          <a:xfrm>
            <a:off x="742200" y="8214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Analysis of variance(ANOVA) for difference test</a:t>
            </a:r>
            <a:endParaRPr/>
          </a:p>
          <a:p>
            <a:pPr indent="0" lvl="0" marL="0" rtl="0" algn="l">
              <a:spcBef>
                <a:spcPts val="0"/>
              </a:spcBef>
              <a:spcAft>
                <a:spcPts val="0"/>
              </a:spcAft>
              <a:buNone/>
            </a:pPr>
            <a:r>
              <a:t/>
            </a:r>
            <a:endParaRPr/>
          </a:p>
        </p:txBody>
      </p:sp>
      <p:pic>
        <p:nvPicPr>
          <p:cNvPr id="4347" name="Google Shape;4347;p90"/>
          <p:cNvPicPr preferRelativeResize="0"/>
          <p:nvPr/>
        </p:nvPicPr>
        <p:blipFill>
          <a:blip r:embed="rId3">
            <a:alphaModFix/>
          </a:blip>
          <a:stretch>
            <a:fillRect/>
          </a:stretch>
        </p:blipFill>
        <p:spPr>
          <a:xfrm>
            <a:off x="311700" y="1431575"/>
            <a:ext cx="4260301" cy="2280361"/>
          </a:xfrm>
          <a:prstGeom prst="rect">
            <a:avLst/>
          </a:prstGeom>
          <a:noFill/>
          <a:ln>
            <a:noFill/>
          </a:ln>
        </p:spPr>
      </p:pic>
      <p:sp>
        <p:nvSpPr>
          <p:cNvPr id="4348" name="Google Shape;4348;p90"/>
          <p:cNvSpPr txBox="1"/>
          <p:nvPr/>
        </p:nvSpPr>
        <p:spPr>
          <a:xfrm>
            <a:off x="4749825" y="1510225"/>
            <a:ext cx="3957900" cy="271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highlight>
                  <a:schemeClr val="lt1"/>
                </a:highlight>
                <a:latin typeface="Titillium Web"/>
                <a:ea typeface="Titillium Web"/>
                <a:cs typeface="Titillium Web"/>
                <a:sym typeface="Titillium Web"/>
              </a:rPr>
              <a:t>Recall in this case: </a:t>
            </a:r>
            <a:endParaRPr sz="1300">
              <a:highlight>
                <a:schemeClr val="lt1"/>
              </a:highlight>
              <a:latin typeface="Titillium Web"/>
              <a:ea typeface="Titillium Web"/>
              <a:cs typeface="Titillium Web"/>
              <a:sym typeface="Titillium Web"/>
            </a:endParaRPr>
          </a:p>
          <a:p>
            <a:pPr indent="457200" lvl="0" marL="0" rtl="0" algn="l">
              <a:lnSpc>
                <a:spcPct val="107916"/>
              </a:lnSpc>
              <a:spcBef>
                <a:spcPts val="0"/>
              </a:spcBef>
              <a:spcAft>
                <a:spcPts val="0"/>
              </a:spcAft>
              <a:buNone/>
            </a:pPr>
            <a:r>
              <a:rPr lang="en" sz="1100">
                <a:highlight>
                  <a:schemeClr val="lt1"/>
                </a:highlight>
                <a:latin typeface="Titillium Web"/>
                <a:ea typeface="Titillium Web"/>
                <a:cs typeface="Titillium Web"/>
                <a:sym typeface="Titillium Web"/>
              </a:rPr>
              <a:t>H</a:t>
            </a:r>
            <a:r>
              <a:rPr baseline="-25000" lang="en" sz="1100">
                <a:highlight>
                  <a:schemeClr val="lt1"/>
                </a:highlight>
                <a:latin typeface="Titillium Web"/>
                <a:ea typeface="Titillium Web"/>
                <a:cs typeface="Titillium Web"/>
                <a:sym typeface="Titillium Web"/>
              </a:rPr>
              <a:t>1</a:t>
            </a:r>
            <a:r>
              <a:rPr lang="en" sz="1100">
                <a:highlight>
                  <a:schemeClr val="lt1"/>
                </a:highlight>
                <a:latin typeface="Titillium Web"/>
                <a:ea typeface="Titillium Web"/>
                <a:cs typeface="Titillium Web"/>
                <a:sym typeface="Titillium Web"/>
              </a:rPr>
              <a:t>: Political conservatives are more likely than political liberals and moderates to believe that boys should play with action figures and not dolls. </a:t>
            </a:r>
            <a:endParaRPr sz="1100">
              <a:highlight>
                <a:schemeClr val="lt1"/>
              </a:highlight>
              <a:latin typeface="Titillium Web"/>
              <a:ea typeface="Titillium Web"/>
              <a:cs typeface="Titillium Web"/>
              <a:sym typeface="Titillium Web"/>
            </a:endParaRPr>
          </a:p>
          <a:p>
            <a:pPr indent="457200" lvl="0" marL="0" rtl="0" algn="l">
              <a:lnSpc>
                <a:spcPct val="107916"/>
              </a:lnSpc>
              <a:spcBef>
                <a:spcPts val="800"/>
              </a:spcBef>
              <a:spcAft>
                <a:spcPts val="0"/>
              </a:spcAft>
              <a:buNone/>
            </a:pPr>
            <a:r>
              <a:rPr lang="en" sz="1100">
                <a:highlight>
                  <a:schemeClr val="lt1"/>
                </a:highlight>
                <a:latin typeface="Titillium Web"/>
                <a:ea typeface="Titillium Web"/>
                <a:cs typeface="Titillium Web"/>
                <a:sym typeface="Titillium Web"/>
              </a:rPr>
              <a:t>H</a:t>
            </a:r>
            <a:r>
              <a:rPr baseline="-25000" lang="en" sz="1100">
                <a:highlight>
                  <a:schemeClr val="lt1"/>
                </a:highlight>
                <a:latin typeface="Titillium Web"/>
                <a:ea typeface="Titillium Web"/>
                <a:cs typeface="Titillium Web"/>
                <a:sym typeface="Titillium Web"/>
              </a:rPr>
              <a:t>0</a:t>
            </a:r>
            <a:r>
              <a:rPr lang="en" sz="1100">
                <a:highlight>
                  <a:schemeClr val="lt1"/>
                </a:highlight>
                <a:latin typeface="Titillium Web"/>
                <a:ea typeface="Titillium Web"/>
                <a:cs typeface="Titillium Web"/>
                <a:sym typeface="Titillium Web"/>
              </a:rPr>
              <a:t>: Political conservatives are NOT more likely than political liberals and moderates to believe that boys should play with action figures and not dolls. </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highlight>
                  <a:schemeClr val="lt1"/>
                </a:highlight>
                <a:latin typeface="Titillium Web"/>
                <a:ea typeface="Titillium Web"/>
                <a:cs typeface="Titillium Web"/>
                <a:sym typeface="Titillium Web"/>
              </a:rPr>
              <a:t>Grouping variable: pol_recoded; Testing variable: MRNI_AF1</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highlight>
                  <a:schemeClr val="lt1"/>
                </a:highlight>
                <a:latin typeface="Titillium Web"/>
                <a:ea typeface="Titillium Web"/>
                <a:cs typeface="Titillium Web"/>
                <a:sym typeface="Titillium Web"/>
              </a:rPr>
              <a:t>Results reported:</a:t>
            </a:r>
            <a:r>
              <a:rPr lang="en" sz="800">
                <a:highlight>
                  <a:schemeClr val="lt1"/>
                </a:highlight>
                <a:latin typeface="Titillium Web"/>
                <a:ea typeface="Titillium Web"/>
                <a:cs typeface="Titillium Web"/>
                <a:sym typeface="Titillium Web"/>
              </a:rPr>
              <a:t> </a:t>
            </a:r>
            <a:r>
              <a:rPr b="1" lang="en" sz="1100">
                <a:highlight>
                  <a:schemeClr val="lt1"/>
                </a:highlight>
                <a:latin typeface="Titillium Web"/>
                <a:ea typeface="Titillium Web"/>
                <a:cs typeface="Titillium Web"/>
                <a:sym typeface="Titillium Web"/>
              </a:rPr>
              <a:t>F(2, 410) = 24.09. p&lt;.001</a:t>
            </a:r>
            <a:r>
              <a:rPr lang="en" sz="1100">
                <a:highlight>
                  <a:schemeClr val="lt1"/>
                </a:highlight>
                <a:latin typeface="Titillium Web"/>
                <a:ea typeface="Titillium Web"/>
                <a:cs typeface="Titillium Web"/>
                <a:sym typeface="Titillium Web"/>
              </a:rPr>
              <a:t>. </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sz="1100">
                <a:highlight>
                  <a:schemeClr val="lt1"/>
                </a:highlight>
                <a:latin typeface="Titillium Web"/>
                <a:ea typeface="Titillium Web"/>
                <a:cs typeface="Titillium Web"/>
                <a:sym typeface="Titillium Web"/>
              </a:rPr>
              <a:t> </a:t>
            </a:r>
            <a:endParaRPr sz="1100">
              <a:highlight>
                <a:schemeClr val="lt1"/>
              </a:highlight>
              <a:latin typeface="Titillium Web"/>
              <a:ea typeface="Titillium Web"/>
              <a:cs typeface="Titillium Web"/>
              <a:sym typeface="Titillium Web"/>
            </a:endParaRPr>
          </a:p>
        </p:txBody>
      </p:sp>
      <p:sp>
        <p:nvSpPr>
          <p:cNvPr id="4349" name="Google Shape;4349;p90"/>
          <p:cNvSpPr txBox="1"/>
          <p:nvPr/>
        </p:nvSpPr>
        <p:spPr>
          <a:xfrm>
            <a:off x="372300" y="3780550"/>
            <a:ext cx="7221300" cy="10848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None/>
            </a:pPr>
            <a:r>
              <a:rPr lang="en" sz="1100">
                <a:latin typeface="Titillium Web"/>
                <a:ea typeface="Titillium Web"/>
                <a:cs typeface="Titillium Web"/>
                <a:sym typeface="Titillium Web"/>
              </a:rPr>
              <a:t>If we had a hypothesis that predicted that political conservatives would be more likely to think boys should play with action figures rather than dolls compared to political liberals, then, we could say that this hypothesis was, indeed, supported by the data. In the output, you can see that conservatives had stronger endorsement of this view compared to liberals and the chance of obtaining this result when there is no such difference in the population is less than 1 in 1000.</a:t>
            </a:r>
            <a:endParaRPr sz="1700">
              <a:solidFill>
                <a:srgbClr val="595959"/>
              </a:solidFill>
              <a:latin typeface="Titillium Web"/>
              <a:ea typeface="Titillium Web"/>
              <a:cs typeface="Titillium Web"/>
              <a:sym typeface="Titillium Web"/>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3" name="Shape 4353"/>
        <p:cNvGrpSpPr/>
        <p:nvPr/>
      </p:nvGrpSpPr>
      <p:grpSpPr>
        <a:xfrm>
          <a:off x="0" y="0"/>
          <a:ext cx="0" cy="0"/>
          <a:chOff x="0" y="0"/>
          <a:chExt cx="0" cy="0"/>
        </a:xfrm>
      </p:grpSpPr>
      <p:sp>
        <p:nvSpPr>
          <p:cNvPr id="4354" name="Google Shape;4354;p91"/>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Chi-Square Tests for Relationship</a:t>
            </a:r>
            <a:endParaRPr/>
          </a:p>
          <a:p>
            <a:pPr indent="0" lvl="0" marL="0" rtl="0" algn="l">
              <a:spcBef>
                <a:spcPts val="0"/>
              </a:spcBef>
              <a:spcAft>
                <a:spcPts val="0"/>
              </a:spcAft>
              <a:buNone/>
            </a:pPr>
            <a:r>
              <a:t/>
            </a:r>
            <a:endParaRPr/>
          </a:p>
        </p:txBody>
      </p:sp>
      <p:sp>
        <p:nvSpPr>
          <p:cNvPr id="4355" name="Google Shape;4355;p91"/>
          <p:cNvSpPr txBox="1"/>
          <p:nvPr/>
        </p:nvSpPr>
        <p:spPr>
          <a:xfrm>
            <a:off x="774850" y="1704650"/>
            <a:ext cx="6567900" cy="2954100"/>
          </a:xfrm>
          <a:prstGeom prst="rect">
            <a:avLst/>
          </a:prstGeom>
          <a:noFill/>
          <a:ln>
            <a:noFill/>
          </a:ln>
        </p:spPr>
        <p:txBody>
          <a:bodyPr anchorCtr="0" anchor="t" bIns="91425" lIns="91425" spcFirstLastPara="1" rIns="91425" wrap="square" tIns="91425">
            <a:spAutoFit/>
          </a:bodyPr>
          <a:lstStyle/>
          <a:p>
            <a:pPr indent="0" lvl="0" marL="0" rtl="0" algn="l">
              <a:lnSpc>
                <a:spcPct val="108000"/>
              </a:lnSpc>
              <a:spcBef>
                <a:spcPts val="0"/>
              </a:spcBef>
              <a:spcAft>
                <a:spcPts val="0"/>
              </a:spcAft>
              <a:buNone/>
            </a:pPr>
            <a:r>
              <a:rPr b="1" lang="en" sz="1300">
                <a:latin typeface="Titillium Web"/>
                <a:ea typeface="Titillium Web"/>
                <a:cs typeface="Titillium Web"/>
                <a:sym typeface="Titillium Web"/>
              </a:rPr>
              <a:t>Cross tabulation with chi square(</a:t>
            </a:r>
            <a:r>
              <a:rPr i="1" lang="en" sz="1300">
                <a:latin typeface="Titillium Web"/>
                <a:ea typeface="Titillium Web"/>
                <a:cs typeface="Titillium Web"/>
                <a:sym typeface="Titillium Web"/>
              </a:rPr>
              <a:t>χ</a:t>
            </a:r>
            <a:r>
              <a:rPr baseline="30000" i="1" lang="en" sz="1300">
                <a:latin typeface="Titillium Web"/>
                <a:ea typeface="Titillium Web"/>
                <a:cs typeface="Titillium Web"/>
                <a:sym typeface="Titillium Web"/>
              </a:rPr>
              <a:t>2</a:t>
            </a:r>
            <a:r>
              <a:rPr baseline="30000" lang="en" sz="1300">
                <a:latin typeface="Titillium Web"/>
                <a:ea typeface="Titillium Web"/>
                <a:cs typeface="Titillium Web"/>
                <a:sym typeface="Titillium Web"/>
              </a:rPr>
              <a:t> </a:t>
            </a:r>
            <a:r>
              <a:rPr b="1" lang="en" sz="1300">
                <a:latin typeface="Titillium Web"/>
                <a:ea typeface="Titillium Web"/>
                <a:cs typeface="Titillium Web"/>
                <a:sym typeface="Titillium Web"/>
              </a:rPr>
              <a:t>) test</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311150" lvl="0" marL="457200" rtl="0" algn="l">
              <a:lnSpc>
                <a:spcPct val="108000"/>
              </a:lnSpc>
              <a:spcBef>
                <a:spcPts val="400"/>
              </a:spcBef>
              <a:spcAft>
                <a:spcPts val="0"/>
              </a:spcAft>
              <a:buClr>
                <a:srgbClr val="000000"/>
              </a:buClr>
              <a:buSzPts val="1300"/>
              <a:buFont typeface="Times New Roman"/>
              <a:buChar char="●"/>
            </a:pPr>
            <a:r>
              <a:rPr lang="en" sz="1300">
                <a:latin typeface="Titillium Web"/>
                <a:ea typeface="Titillium Web"/>
                <a:cs typeface="Titillium Web"/>
                <a:sym typeface="Titillium Web"/>
              </a:rPr>
              <a:t>Application Scenario: looks for </a:t>
            </a:r>
            <a:r>
              <a:rPr b="1" lang="en" sz="1300">
                <a:latin typeface="Titillium Web"/>
                <a:ea typeface="Titillium Web"/>
                <a:cs typeface="Titillium Web"/>
                <a:sym typeface="Titillium Web"/>
              </a:rPr>
              <a:t>relationships</a:t>
            </a:r>
            <a:r>
              <a:rPr lang="en" sz="1300">
                <a:latin typeface="Titillium Web"/>
                <a:ea typeface="Titillium Web"/>
                <a:cs typeface="Titillium Web"/>
                <a:sym typeface="Titillium Web"/>
              </a:rPr>
              <a:t> between</a:t>
            </a:r>
            <a:r>
              <a:rPr b="1" lang="en" sz="1300">
                <a:latin typeface="Titillium Web"/>
                <a:ea typeface="Titillium Web"/>
                <a:cs typeface="Titillium Web"/>
                <a:sym typeface="Titillium Web"/>
              </a:rPr>
              <a:t> two (or more) nominal level variables</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311150" lvl="0" marL="457200" rtl="0" algn="l">
              <a:lnSpc>
                <a:spcPct val="108000"/>
              </a:lnSpc>
              <a:spcBef>
                <a:spcPts val="400"/>
              </a:spcBef>
              <a:spcAft>
                <a:spcPts val="0"/>
              </a:spcAft>
              <a:buClr>
                <a:srgbClr val="000000"/>
              </a:buClr>
              <a:buSzPts val="1300"/>
              <a:buFont typeface="Times New Roman"/>
              <a:buChar char="●"/>
            </a:pPr>
            <a:r>
              <a:rPr lang="en" sz="1300">
                <a:latin typeface="Titillium Web"/>
                <a:ea typeface="Titillium Web"/>
                <a:cs typeface="Titillium Web"/>
                <a:sym typeface="Titillium Web"/>
              </a:rPr>
              <a:t>It looks at </a:t>
            </a:r>
            <a:r>
              <a:rPr b="1" lang="en" sz="1300">
                <a:latin typeface="Titillium Web"/>
                <a:ea typeface="Titillium Web"/>
                <a:cs typeface="Titillium Web"/>
                <a:sym typeface="Titillium Web"/>
              </a:rPr>
              <a:t>frequencies</a:t>
            </a:r>
            <a:r>
              <a:rPr lang="en" sz="1300">
                <a:latin typeface="Titillium Web"/>
                <a:ea typeface="Titillium Web"/>
                <a:cs typeface="Titillium Web"/>
                <a:sym typeface="Titillium Web"/>
              </a:rPr>
              <a:t>, comparing the distribution that has been observed by the researcher in the data collected with distributions expected to occur by chance. </a:t>
            </a:r>
            <a:endParaRPr sz="1300">
              <a:latin typeface="Titillium Web"/>
              <a:ea typeface="Titillium Web"/>
              <a:cs typeface="Titillium Web"/>
              <a:sym typeface="Titillium Web"/>
            </a:endParaRPr>
          </a:p>
          <a:p>
            <a:pPr indent="-330200" lvl="0" marL="457200" rtl="0" algn="l">
              <a:lnSpc>
                <a:spcPct val="107916"/>
              </a:lnSpc>
              <a:spcBef>
                <a:spcPts val="400"/>
              </a:spcBef>
              <a:spcAft>
                <a:spcPts val="0"/>
              </a:spcAft>
              <a:buClr>
                <a:srgbClr val="000000"/>
              </a:buClr>
              <a:buSzPts val="1600"/>
              <a:buFont typeface="Times New Roman"/>
              <a:buChar char="●"/>
            </a:pPr>
            <a:r>
              <a:rPr b="1" lang="en" sz="1300">
                <a:latin typeface="Titillium Web"/>
                <a:ea typeface="Titillium Web"/>
                <a:cs typeface="Titillium Web"/>
                <a:sym typeface="Titillium Web"/>
              </a:rPr>
              <a:t>Cross tabulation table</a:t>
            </a:r>
            <a:r>
              <a:rPr lang="en" sz="1300">
                <a:latin typeface="Titillium Web"/>
                <a:ea typeface="Titillium Web"/>
                <a:cs typeface="Titillium Web"/>
                <a:sym typeface="Titillium Web"/>
              </a:rPr>
              <a:t>: the table with cells used to categorize the observed values (meaning, the values of the variables in question found in the data) of each of the two nominal level variables.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latin typeface="Titillium Web"/>
                <a:ea typeface="Titillium Web"/>
                <a:cs typeface="Titillium Web"/>
                <a:sym typeface="Titillium Web"/>
              </a:rPr>
              <a:t>In our illustration example, we would run Chi-Square Test for whether respondents’ sexual orientation was associated with their political ideology (again, two nominal level variables). </a:t>
            </a:r>
            <a:endParaRPr sz="1300">
              <a:latin typeface="Titillium Web"/>
              <a:ea typeface="Titillium Web"/>
              <a:cs typeface="Titillium Web"/>
              <a:sym typeface="Titillium Web"/>
            </a:endParaRPr>
          </a:p>
          <a:p>
            <a:pPr indent="0" lvl="0" marL="0" rtl="0" algn="ctr">
              <a:lnSpc>
                <a:spcPct val="108000"/>
              </a:lnSpc>
              <a:spcBef>
                <a:spcPts val="800"/>
              </a:spcBef>
              <a:spcAft>
                <a:spcPts val="400"/>
              </a:spcAft>
              <a:buNone/>
            </a:pPr>
            <a:r>
              <a:rPr lang="en" sz="1300">
                <a:latin typeface="Titillium Web"/>
                <a:ea typeface="Titillium Web"/>
                <a:cs typeface="Titillium Web"/>
                <a:sym typeface="Titillium Web"/>
              </a:rPr>
              <a:t>H</a:t>
            </a:r>
            <a:r>
              <a:rPr baseline="-25000" lang="en" sz="1300">
                <a:latin typeface="Titillium Web"/>
                <a:ea typeface="Titillium Web"/>
                <a:cs typeface="Titillium Web"/>
                <a:sym typeface="Titillium Web"/>
              </a:rPr>
              <a:t>0</a:t>
            </a:r>
            <a:r>
              <a:rPr lang="en" sz="1300">
                <a:latin typeface="Titillium Web"/>
                <a:ea typeface="Titillium Web"/>
                <a:cs typeface="Titillium Web"/>
                <a:sym typeface="Titillium Web"/>
              </a:rPr>
              <a:t>: No Association.       Vs.              H</a:t>
            </a:r>
            <a:r>
              <a:rPr baseline="-25000" lang="en" sz="1300">
                <a:latin typeface="Titillium Web"/>
                <a:ea typeface="Titillium Web"/>
                <a:cs typeface="Titillium Web"/>
                <a:sym typeface="Titillium Web"/>
              </a:rPr>
              <a:t>a</a:t>
            </a:r>
            <a:r>
              <a:rPr lang="en" sz="1300">
                <a:latin typeface="Titillium Web"/>
                <a:ea typeface="Titillium Web"/>
                <a:cs typeface="Titillium Web"/>
                <a:sym typeface="Titillium Web"/>
              </a:rPr>
              <a:t>: Some Associations. </a:t>
            </a:r>
            <a:endParaRPr sz="1300">
              <a:latin typeface="Titillium Web"/>
              <a:ea typeface="Titillium Web"/>
              <a:cs typeface="Titillium Web"/>
              <a:sym typeface="Titillium Web"/>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9" name="Shape 4359"/>
        <p:cNvGrpSpPr/>
        <p:nvPr/>
      </p:nvGrpSpPr>
      <p:grpSpPr>
        <a:xfrm>
          <a:off x="0" y="0"/>
          <a:ext cx="0" cy="0"/>
          <a:chOff x="0" y="0"/>
          <a:chExt cx="0" cy="0"/>
        </a:xfrm>
      </p:grpSpPr>
      <p:sp>
        <p:nvSpPr>
          <p:cNvPr id="4360" name="Google Shape;4360;p92"/>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Chi-Square Tests for Relationship</a:t>
            </a:r>
            <a:endParaRPr/>
          </a:p>
          <a:p>
            <a:pPr indent="0" lvl="0" marL="0" rtl="0" algn="l">
              <a:spcBef>
                <a:spcPts val="0"/>
              </a:spcBef>
              <a:spcAft>
                <a:spcPts val="0"/>
              </a:spcAft>
              <a:buNone/>
            </a:pPr>
            <a:r>
              <a:t/>
            </a:r>
            <a:endParaRPr/>
          </a:p>
        </p:txBody>
      </p:sp>
      <p:pic>
        <p:nvPicPr>
          <p:cNvPr id="4361" name="Google Shape;4361;p92"/>
          <p:cNvPicPr preferRelativeResize="0"/>
          <p:nvPr/>
        </p:nvPicPr>
        <p:blipFill rotWithShape="1">
          <a:blip r:embed="rId3">
            <a:alphaModFix/>
          </a:blip>
          <a:srcRect b="4598" l="0" r="4598" t="0"/>
          <a:stretch/>
        </p:blipFill>
        <p:spPr>
          <a:xfrm>
            <a:off x="370750" y="1601400"/>
            <a:ext cx="5077650" cy="3222355"/>
          </a:xfrm>
          <a:prstGeom prst="rect">
            <a:avLst/>
          </a:prstGeom>
          <a:noFill/>
          <a:ln>
            <a:noFill/>
          </a:ln>
        </p:spPr>
      </p:pic>
      <p:sp>
        <p:nvSpPr>
          <p:cNvPr id="4362" name="Google Shape;4362;p92"/>
          <p:cNvSpPr txBox="1"/>
          <p:nvPr/>
        </p:nvSpPr>
        <p:spPr>
          <a:xfrm>
            <a:off x="5662400" y="2240800"/>
            <a:ext cx="2056500" cy="11352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Steps to run </a:t>
            </a:r>
            <a:r>
              <a:rPr b="1" i="1" lang="en" sz="1300">
                <a:latin typeface="Titillium Web"/>
                <a:ea typeface="Titillium Web"/>
                <a:cs typeface="Titillium Web"/>
                <a:sym typeface="Titillium Web"/>
              </a:rPr>
              <a:t>χ</a:t>
            </a:r>
            <a:r>
              <a:rPr b="1" baseline="30000" i="1" lang="en" sz="1300">
                <a:latin typeface="Titillium Web"/>
                <a:ea typeface="Titillium Web"/>
                <a:cs typeface="Titillium Web"/>
                <a:sym typeface="Titillium Web"/>
              </a:rPr>
              <a:t>2</a:t>
            </a:r>
            <a:r>
              <a:rPr b="1" baseline="30000" lang="en" sz="1300">
                <a:latin typeface="Titillium Web"/>
                <a:ea typeface="Titillium Web"/>
                <a:cs typeface="Titillium Web"/>
                <a:sym typeface="Titillium Web"/>
              </a:rPr>
              <a:t> </a:t>
            </a:r>
            <a:r>
              <a:rPr b="1" lang="en" sz="1300">
                <a:latin typeface="Titillium Web"/>
                <a:ea typeface="Titillium Web"/>
                <a:cs typeface="Titillium Web"/>
                <a:sym typeface="Titillium Web"/>
              </a:rPr>
              <a:t>test: </a:t>
            </a:r>
            <a:endParaRPr b="1"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rPr b="1" lang="en" sz="1300">
                <a:latin typeface="Titillium Web"/>
                <a:ea typeface="Titillium Web"/>
                <a:cs typeface="Titillium Web"/>
                <a:sym typeface="Titillium Web"/>
              </a:rPr>
              <a:t>1</a:t>
            </a:r>
            <a:r>
              <a:rPr lang="en" sz="1300">
                <a:latin typeface="Titillium Web"/>
                <a:ea typeface="Titillium Web"/>
                <a:cs typeface="Titillium Web"/>
                <a:sym typeface="Titillium Web"/>
              </a:rPr>
              <a:t>. Go</a:t>
            </a:r>
            <a:r>
              <a:rPr b="1" lang="en" sz="1300">
                <a:latin typeface="Titillium Web"/>
                <a:ea typeface="Titillium Web"/>
                <a:cs typeface="Titillium Web"/>
                <a:sym typeface="Titillium Web"/>
              </a:rPr>
              <a:t> ‘Analyze’ → ‘Descriptive Statistics’ → ‘Crosstabs’</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6" name="Shape 4366"/>
        <p:cNvGrpSpPr/>
        <p:nvPr/>
      </p:nvGrpSpPr>
      <p:grpSpPr>
        <a:xfrm>
          <a:off x="0" y="0"/>
          <a:ext cx="0" cy="0"/>
          <a:chOff x="0" y="0"/>
          <a:chExt cx="0" cy="0"/>
        </a:xfrm>
      </p:grpSpPr>
      <p:sp>
        <p:nvSpPr>
          <p:cNvPr id="4367" name="Google Shape;4367;p93"/>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Chi-Square Tests for Relationship</a:t>
            </a:r>
            <a:endParaRPr/>
          </a:p>
          <a:p>
            <a:pPr indent="0" lvl="0" marL="0" rtl="0" algn="l">
              <a:spcBef>
                <a:spcPts val="0"/>
              </a:spcBef>
              <a:spcAft>
                <a:spcPts val="0"/>
              </a:spcAft>
              <a:buNone/>
            </a:pPr>
            <a:r>
              <a:t/>
            </a:r>
            <a:endParaRPr/>
          </a:p>
        </p:txBody>
      </p:sp>
      <p:sp>
        <p:nvSpPr>
          <p:cNvPr id="4368" name="Google Shape;4368;p93"/>
          <p:cNvSpPr txBox="1"/>
          <p:nvPr/>
        </p:nvSpPr>
        <p:spPr>
          <a:xfrm>
            <a:off x="5662400" y="1584025"/>
            <a:ext cx="2071500" cy="34371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200">
                <a:latin typeface="Titillium Web"/>
                <a:ea typeface="Titillium Web"/>
                <a:cs typeface="Titillium Web"/>
                <a:sym typeface="Titillium Web"/>
              </a:rPr>
              <a:t>2</a:t>
            </a:r>
            <a:r>
              <a:rPr lang="en" sz="1200">
                <a:latin typeface="Titillium Web"/>
                <a:ea typeface="Titillium Web"/>
                <a:cs typeface="Titillium Web"/>
                <a:sym typeface="Titillium Web"/>
              </a:rPr>
              <a:t>. Similar what we did in previous steps,  </a:t>
            </a:r>
            <a:r>
              <a:rPr b="1" lang="en" sz="1200">
                <a:latin typeface="Titillium Web"/>
                <a:ea typeface="Titillium Web"/>
                <a:cs typeface="Titillium Web"/>
                <a:sym typeface="Titillium Web"/>
              </a:rPr>
              <a:t>select ‘[pol_recode]’ </a:t>
            </a:r>
            <a:r>
              <a:rPr lang="en" sz="1200">
                <a:latin typeface="Titillium Web"/>
                <a:ea typeface="Titillium Web"/>
                <a:cs typeface="Titillium Web"/>
                <a:sym typeface="Titillium Web"/>
              </a:rPr>
              <a:t>to the dialog box called </a:t>
            </a:r>
            <a:r>
              <a:rPr b="1" lang="en" sz="1200">
                <a:latin typeface="Titillium Web"/>
                <a:ea typeface="Titillium Web"/>
                <a:cs typeface="Titillium Web"/>
                <a:sym typeface="Titillium Web"/>
              </a:rPr>
              <a:t>Rows(s) </a:t>
            </a:r>
            <a:r>
              <a:rPr lang="en" sz="1200">
                <a:latin typeface="Titillium Web"/>
                <a:ea typeface="Titillium Web"/>
                <a:cs typeface="Titillium Web"/>
                <a:sym typeface="Titillium Web"/>
              </a:rPr>
              <a:t>and</a:t>
            </a:r>
            <a:r>
              <a:rPr b="1" lang="en" sz="1200">
                <a:latin typeface="Titillium Web"/>
                <a:ea typeface="Titillium Web"/>
                <a:cs typeface="Titillium Web"/>
                <a:sym typeface="Titillium Web"/>
              </a:rPr>
              <a:t> select ‘[sexorientation]’ </a:t>
            </a:r>
            <a:r>
              <a:rPr lang="en" sz="1200">
                <a:latin typeface="Titillium Web"/>
                <a:ea typeface="Titillium Web"/>
                <a:cs typeface="Titillium Web"/>
                <a:sym typeface="Titillium Web"/>
              </a:rPr>
              <a:t>to the dialog box called </a:t>
            </a:r>
            <a:r>
              <a:rPr b="1" lang="en" sz="1200">
                <a:latin typeface="Titillium Web"/>
                <a:ea typeface="Titillium Web"/>
                <a:cs typeface="Titillium Web"/>
                <a:sym typeface="Titillium Web"/>
              </a:rPr>
              <a:t>Columns(s)</a:t>
            </a:r>
            <a:r>
              <a:rPr lang="en" sz="1200">
                <a:latin typeface="Titillium Web"/>
                <a:ea typeface="Titillium Web"/>
                <a:cs typeface="Titillium Web"/>
                <a:sym typeface="Titillium Web"/>
              </a:rPr>
              <a:t>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Notice</a:t>
            </a:r>
            <a:r>
              <a:rPr lang="en" sz="1200">
                <a:latin typeface="Titillium Web"/>
                <a:ea typeface="Titillium Web"/>
                <a:cs typeface="Titillium Web"/>
                <a:sym typeface="Titillium Web"/>
              </a:rPr>
              <a:t>: dependent variables on row and independent variables on column</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3</a:t>
            </a:r>
            <a:r>
              <a:rPr lang="en" sz="1200">
                <a:latin typeface="Titillium Web"/>
                <a:ea typeface="Titillium Web"/>
                <a:cs typeface="Titillium Web"/>
                <a:sym typeface="Titillium Web"/>
              </a:rPr>
              <a:t>. Click</a:t>
            </a:r>
            <a:r>
              <a:rPr b="1" lang="en" sz="1200">
                <a:latin typeface="Titillium Web"/>
                <a:ea typeface="Titillium Web"/>
                <a:cs typeface="Titillium Web"/>
                <a:sym typeface="Titillium Web"/>
              </a:rPr>
              <a:t> ‘Statistics’ </a:t>
            </a:r>
            <a:r>
              <a:rPr lang="en" sz="1200">
                <a:latin typeface="Titillium Web"/>
                <a:ea typeface="Titillium Web"/>
                <a:cs typeface="Titillium Web"/>
                <a:sym typeface="Titillium Web"/>
              </a:rPr>
              <a:t>and it would bring up another dialog box (DON’T click OK here). </a:t>
            </a:r>
            <a:endParaRPr sz="12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000">
              <a:latin typeface="Titillium Web"/>
              <a:ea typeface="Titillium Web"/>
              <a:cs typeface="Titillium Web"/>
              <a:sym typeface="Titillium Web"/>
            </a:endParaRPr>
          </a:p>
        </p:txBody>
      </p:sp>
      <p:pic>
        <p:nvPicPr>
          <p:cNvPr id="4369" name="Google Shape;4369;p93"/>
          <p:cNvPicPr preferRelativeResize="0"/>
          <p:nvPr/>
        </p:nvPicPr>
        <p:blipFill>
          <a:blip r:embed="rId3">
            <a:alphaModFix/>
          </a:blip>
          <a:stretch>
            <a:fillRect/>
          </a:stretch>
        </p:blipFill>
        <p:spPr>
          <a:xfrm>
            <a:off x="311700" y="1485250"/>
            <a:ext cx="5255200" cy="35034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2" name="Shape 3922"/>
        <p:cNvGrpSpPr/>
        <p:nvPr/>
      </p:nvGrpSpPr>
      <p:grpSpPr>
        <a:xfrm>
          <a:off x="0" y="0"/>
          <a:ext cx="0" cy="0"/>
          <a:chOff x="0" y="0"/>
          <a:chExt cx="0" cy="0"/>
        </a:xfrm>
      </p:grpSpPr>
      <p:sp>
        <p:nvSpPr>
          <p:cNvPr id="3923" name="Google Shape;3923;p31"/>
          <p:cNvSpPr txBox="1"/>
          <p:nvPr>
            <p:ph type="title"/>
          </p:nvPr>
        </p:nvSpPr>
        <p:spPr>
          <a:xfrm>
            <a:off x="718300" y="495850"/>
            <a:ext cx="67611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Creating a data file in SPSS: Variable View</a:t>
            </a:r>
            <a:endParaRPr/>
          </a:p>
        </p:txBody>
      </p:sp>
      <p:sp>
        <p:nvSpPr>
          <p:cNvPr id="3924" name="Google Shape;3924;p31"/>
          <p:cNvSpPr txBox="1"/>
          <p:nvPr>
            <p:ph idx="1" type="body"/>
          </p:nvPr>
        </p:nvSpPr>
        <p:spPr>
          <a:xfrm>
            <a:off x="718300" y="3891800"/>
            <a:ext cx="7200000" cy="857400"/>
          </a:xfrm>
          <a:prstGeom prst="rect">
            <a:avLst/>
          </a:prstGeom>
        </p:spPr>
        <p:txBody>
          <a:bodyPr anchorCtr="0" anchor="t" bIns="91425" lIns="91425" spcFirstLastPara="1" rIns="91425" wrap="square" tIns="91425">
            <a:noAutofit/>
          </a:bodyPr>
          <a:lstStyle/>
          <a:p>
            <a:pPr indent="-304800" lvl="0" marL="457200" rtl="0" algn="l">
              <a:lnSpc>
                <a:spcPct val="107916"/>
              </a:lnSpc>
              <a:spcBef>
                <a:spcPts val="0"/>
              </a:spcBef>
              <a:spcAft>
                <a:spcPts val="0"/>
              </a:spcAft>
              <a:buClr>
                <a:srgbClr val="000000"/>
              </a:buClr>
              <a:buSzPts val="1200"/>
              <a:buFont typeface="Times New Roman"/>
              <a:buChar char="●"/>
            </a:pPr>
            <a:r>
              <a:rPr b="1" lang="en" sz="1200">
                <a:solidFill>
                  <a:srgbClr val="000000"/>
                </a:solidFill>
                <a:latin typeface="Titillium Web"/>
                <a:ea typeface="Titillium Web"/>
                <a:cs typeface="Titillium Web"/>
                <a:sym typeface="Titillium Web"/>
              </a:rPr>
              <a:t>Measure</a:t>
            </a:r>
            <a:r>
              <a:rPr lang="en" sz="1200">
                <a:solidFill>
                  <a:srgbClr val="000000"/>
                </a:solidFill>
                <a:latin typeface="Titillium Web"/>
                <a:ea typeface="Titillium Web"/>
                <a:cs typeface="Titillium Web"/>
                <a:sym typeface="Titillium Web"/>
              </a:rPr>
              <a:t>: a field you can use to indicate the level of measurement for your variables</a:t>
            </a:r>
            <a:r>
              <a:rPr b="1" lang="en" sz="1200">
                <a:solidFill>
                  <a:srgbClr val="000000"/>
                </a:solidFill>
                <a:latin typeface="Titillium Web"/>
                <a:ea typeface="Titillium Web"/>
                <a:cs typeface="Titillium Web"/>
                <a:sym typeface="Titillium Web"/>
              </a:rPr>
              <a:t> (nominal, ordinal, </a:t>
            </a:r>
            <a:r>
              <a:rPr b="1" lang="en" sz="1200">
                <a:solidFill>
                  <a:srgbClr val="000000"/>
                </a:solidFill>
                <a:highlight>
                  <a:schemeClr val="lt1"/>
                </a:highlight>
                <a:latin typeface="Titillium Web"/>
                <a:ea typeface="Titillium Web"/>
                <a:cs typeface="Titillium Web"/>
                <a:sym typeface="Titillium Web"/>
              </a:rPr>
              <a:t>and </a:t>
            </a:r>
            <a:r>
              <a:rPr b="1" i="1" lang="en" sz="1200">
                <a:solidFill>
                  <a:srgbClr val="000000"/>
                </a:solidFill>
                <a:highlight>
                  <a:schemeClr val="lt1"/>
                </a:highlight>
                <a:latin typeface="Titillium Web"/>
                <a:ea typeface="Titillium Web"/>
                <a:cs typeface="Titillium Web"/>
                <a:sym typeface="Titillium Web"/>
              </a:rPr>
              <a:t>scale</a:t>
            </a:r>
            <a:r>
              <a:rPr b="1" lang="en" sz="1200">
                <a:solidFill>
                  <a:srgbClr val="000000"/>
                </a:solidFill>
                <a:highlight>
                  <a:schemeClr val="lt1"/>
                </a:highlight>
                <a:latin typeface="Titillium Web"/>
                <a:ea typeface="Titillium Web"/>
                <a:cs typeface="Titillium Web"/>
                <a:sym typeface="Titillium Web"/>
              </a:rPr>
              <a:t>, </a:t>
            </a:r>
            <a:r>
              <a:rPr b="1" lang="en" sz="1200">
                <a:solidFill>
                  <a:srgbClr val="980000"/>
                </a:solidFill>
                <a:highlight>
                  <a:schemeClr val="lt1"/>
                </a:highlight>
                <a:latin typeface="Titillium Web"/>
                <a:ea typeface="Titillium Web"/>
                <a:cs typeface="Titillium Web"/>
                <a:sym typeface="Titillium Web"/>
              </a:rPr>
              <a:t>the latter of which combines interval and ratio</a:t>
            </a:r>
            <a:r>
              <a:rPr b="1" lang="en" sz="1200">
                <a:solidFill>
                  <a:srgbClr val="000000"/>
                </a:solidFill>
                <a:highlight>
                  <a:schemeClr val="lt1"/>
                </a:highlight>
                <a:latin typeface="Titillium Web"/>
                <a:ea typeface="Titillium Web"/>
                <a:cs typeface="Titillium Web"/>
                <a:sym typeface="Titillium Web"/>
              </a:rPr>
              <a:t>)</a:t>
            </a:r>
            <a:endParaRPr b="1" sz="1200">
              <a:solidFill>
                <a:srgbClr val="000000"/>
              </a:solidFill>
              <a:latin typeface="Titillium Web"/>
              <a:ea typeface="Titillium Web"/>
              <a:cs typeface="Titillium Web"/>
              <a:sym typeface="Titillium Web"/>
            </a:endParaRPr>
          </a:p>
          <a:p>
            <a:pPr indent="-304800" lvl="0" marL="457200" rtl="0" algn="l">
              <a:lnSpc>
                <a:spcPct val="107916"/>
              </a:lnSpc>
              <a:spcBef>
                <a:spcPts val="0"/>
              </a:spcBef>
              <a:spcAft>
                <a:spcPts val="0"/>
              </a:spcAft>
              <a:buClr>
                <a:srgbClr val="000000"/>
              </a:buClr>
              <a:buSzPts val="1200"/>
              <a:buFont typeface="Times New Roman"/>
              <a:buChar char="●"/>
            </a:pPr>
            <a:r>
              <a:rPr b="1" lang="en" sz="1200">
                <a:solidFill>
                  <a:srgbClr val="000000"/>
                </a:solidFill>
                <a:latin typeface="Titillium Web"/>
                <a:ea typeface="Titillium Web"/>
                <a:cs typeface="Titillium Web"/>
                <a:sym typeface="Titillium Web"/>
              </a:rPr>
              <a:t>Role</a:t>
            </a:r>
            <a:r>
              <a:rPr lang="en" sz="1200">
                <a:solidFill>
                  <a:srgbClr val="000000"/>
                </a:solidFill>
                <a:latin typeface="Titillium Web"/>
                <a:ea typeface="Titillium Web"/>
                <a:cs typeface="Titillium Web"/>
                <a:sym typeface="Titillium Web"/>
              </a:rPr>
              <a:t>: a field in which you can assign variables as </a:t>
            </a:r>
            <a:r>
              <a:rPr b="1" i="1" lang="en" sz="1200">
                <a:solidFill>
                  <a:srgbClr val="000000"/>
                </a:solidFill>
                <a:latin typeface="Titillium Web"/>
                <a:ea typeface="Titillium Web"/>
                <a:cs typeface="Titillium Web"/>
                <a:sym typeface="Titillium Web"/>
              </a:rPr>
              <a:t>Input </a:t>
            </a:r>
            <a:r>
              <a:rPr lang="en" sz="1200">
                <a:solidFill>
                  <a:srgbClr val="000000"/>
                </a:solidFill>
                <a:latin typeface="Titillium Web"/>
                <a:ea typeface="Titillium Web"/>
                <a:cs typeface="Titillium Web"/>
                <a:sym typeface="Titillium Web"/>
              </a:rPr>
              <a:t>which means as a predictor or independent variable, as </a:t>
            </a:r>
            <a:r>
              <a:rPr b="1" i="1" lang="en" sz="1200">
                <a:solidFill>
                  <a:srgbClr val="000000"/>
                </a:solidFill>
                <a:latin typeface="Titillium Web"/>
                <a:ea typeface="Titillium Web"/>
                <a:cs typeface="Titillium Web"/>
                <a:sym typeface="Titillium Web"/>
              </a:rPr>
              <a:t>Target </a:t>
            </a:r>
            <a:r>
              <a:rPr lang="en" sz="1200">
                <a:solidFill>
                  <a:srgbClr val="000000"/>
                </a:solidFill>
                <a:latin typeface="Titillium Web"/>
                <a:ea typeface="Titillium Web"/>
                <a:cs typeface="Titillium Web"/>
                <a:sym typeface="Titillium Web"/>
              </a:rPr>
              <a:t>which means a dependent variable, as </a:t>
            </a:r>
            <a:r>
              <a:rPr b="1" i="1" lang="en" sz="1200">
                <a:solidFill>
                  <a:srgbClr val="000000"/>
                </a:solidFill>
                <a:latin typeface="Titillium Web"/>
                <a:ea typeface="Titillium Web"/>
                <a:cs typeface="Titillium Web"/>
                <a:sym typeface="Titillium Web"/>
              </a:rPr>
              <a:t>Both</a:t>
            </a:r>
            <a:r>
              <a:rPr lang="en" sz="1200">
                <a:solidFill>
                  <a:srgbClr val="000000"/>
                </a:solidFill>
                <a:latin typeface="Titillium Web"/>
                <a:ea typeface="Titillium Web"/>
                <a:cs typeface="Titillium Web"/>
                <a:sym typeface="Titillium Web"/>
              </a:rPr>
              <a:t>, or as </a:t>
            </a:r>
            <a:r>
              <a:rPr b="1" i="1" lang="en" sz="1200">
                <a:solidFill>
                  <a:srgbClr val="000000"/>
                </a:solidFill>
                <a:latin typeface="Titillium Web"/>
                <a:ea typeface="Titillium Web"/>
                <a:cs typeface="Titillium Web"/>
                <a:sym typeface="Titillium Web"/>
              </a:rPr>
              <a:t>None </a:t>
            </a:r>
            <a:endParaRPr sz="1200">
              <a:solidFill>
                <a:srgbClr val="595959"/>
              </a:solidFill>
              <a:latin typeface="Titillium Web"/>
              <a:ea typeface="Titillium Web"/>
              <a:cs typeface="Titillium Web"/>
              <a:sym typeface="Titillium Web"/>
            </a:endParaRPr>
          </a:p>
          <a:p>
            <a:pPr indent="0" lvl="0" marL="0" rtl="0" algn="l">
              <a:spcBef>
                <a:spcPts val="800"/>
              </a:spcBef>
              <a:spcAft>
                <a:spcPts val="0"/>
              </a:spcAft>
              <a:buNone/>
            </a:pPr>
            <a:r>
              <a:t/>
            </a:r>
            <a:endParaRPr sz="1200">
              <a:solidFill>
                <a:srgbClr val="000000"/>
              </a:solidFill>
              <a:latin typeface="Titillium Web"/>
              <a:ea typeface="Titillium Web"/>
              <a:cs typeface="Titillium Web"/>
              <a:sym typeface="Titillium Web"/>
            </a:endParaRPr>
          </a:p>
          <a:p>
            <a:pPr indent="0" lvl="0" marL="0" rtl="0" algn="l">
              <a:spcBef>
                <a:spcPts val="600"/>
              </a:spcBef>
              <a:spcAft>
                <a:spcPts val="0"/>
              </a:spcAft>
              <a:buClr>
                <a:schemeClr val="dk1"/>
              </a:buClr>
              <a:buSzPts val="1100"/>
              <a:buFont typeface="Arial"/>
              <a:buNone/>
            </a:pPr>
            <a:r>
              <a:t/>
            </a:r>
            <a:endParaRPr sz="1100">
              <a:solidFill>
                <a:srgbClr val="000000"/>
              </a:solidFill>
              <a:latin typeface="Titillium Web"/>
              <a:ea typeface="Titillium Web"/>
              <a:cs typeface="Titillium Web"/>
              <a:sym typeface="Titillium Web"/>
            </a:endParaRPr>
          </a:p>
        </p:txBody>
      </p:sp>
      <p:pic>
        <p:nvPicPr>
          <p:cNvPr id="3925" name="Google Shape;3925;p31"/>
          <p:cNvPicPr preferRelativeResize="0"/>
          <p:nvPr/>
        </p:nvPicPr>
        <p:blipFill>
          <a:blip r:embed="rId3">
            <a:alphaModFix/>
          </a:blip>
          <a:stretch>
            <a:fillRect/>
          </a:stretch>
        </p:blipFill>
        <p:spPr>
          <a:xfrm>
            <a:off x="4381822" y="1017724"/>
            <a:ext cx="4514378" cy="2445275"/>
          </a:xfrm>
          <a:prstGeom prst="rect">
            <a:avLst/>
          </a:prstGeom>
          <a:noFill/>
          <a:ln>
            <a:noFill/>
          </a:ln>
        </p:spPr>
      </p:pic>
      <p:sp>
        <p:nvSpPr>
          <p:cNvPr id="3926" name="Google Shape;3926;p31"/>
          <p:cNvSpPr txBox="1"/>
          <p:nvPr/>
        </p:nvSpPr>
        <p:spPr>
          <a:xfrm>
            <a:off x="718300" y="1296200"/>
            <a:ext cx="3613500" cy="2465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latin typeface="Titillium Web"/>
                <a:ea typeface="Titillium Web"/>
                <a:cs typeface="Titillium Web"/>
                <a:sym typeface="Titillium Web"/>
              </a:rPr>
              <a:t>Some more of the features of Variable View:</a:t>
            </a:r>
            <a:endParaRPr b="1" sz="1200">
              <a:latin typeface="Titillium Web"/>
              <a:ea typeface="Titillium Web"/>
              <a:cs typeface="Titillium Web"/>
              <a:sym typeface="Titillium Web"/>
            </a:endParaRPr>
          </a:p>
          <a:p>
            <a:pPr indent="-304800" lvl="0" marL="457200" rtl="0" algn="l">
              <a:lnSpc>
                <a:spcPct val="107916"/>
              </a:lnSpc>
              <a:spcBef>
                <a:spcPts val="800"/>
              </a:spcBef>
              <a:spcAft>
                <a:spcPts val="0"/>
              </a:spcAft>
              <a:buClr>
                <a:srgbClr val="000000"/>
              </a:buClr>
              <a:buSzPts val="1200"/>
              <a:buFont typeface="Times New Roman"/>
              <a:buChar char="●"/>
            </a:pPr>
            <a:r>
              <a:rPr b="1" lang="en" sz="1200">
                <a:latin typeface="Titillium Web"/>
                <a:ea typeface="Titillium Web"/>
                <a:cs typeface="Titillium Web"/>
                <a:sym typeface="Titillium Web"/>
              </a:rPr>
              <a:t>Numeric</a:t>
            </a:r>
            <a:r>
              <a:rPr lang="en" sz="1200">
                <a:latin typeface="Titillium Web"/>
                <a:ea typeface="Titillium Web"/>
                <a:cs typeface="Titillium Web"/>
                <a:sym typeface="Titillium Web"/>
              </a:rPr>
              <a:t>: a field to indicate whether the variable is comprised of simple numbers, numbers with a particular order and meaning like dollars or dates, or even letters; note that if the variable is in letters you would have to convert those letters to numbers to use the variable in statistical analysis</a:t>
            </a:r>
            <a:endParaRPr sz="1200">
              <a:latin typeface="Titillium Web"/>
              <a:ea typeface="Titillium Web"/>
              <a:cs typeface="Titillium Web"/>
              <a:sym typeface="Titillium Web"/>
            </a:endParaRPr>
          </a:p>
          <a:p>
            <a:pPr indent="-304800" lvl="0" marL="457200" rtl="0" algn="l">
              <a:lnSpc>
                <a:spcPct val="107916"/>
              </a:lnSpc>
              <a:spcBef>
                <a:spcPts val="0"/>
              </a:spcBef>
              <a:spcAft>
                <a:spcPts val="0"/>
              </a:spcAft>
              <a:buClr>
                <a:srgbClr val="000000"/>
              </a:buClr>
              <a:buSzPts val="1200"/>
              <a:buFont typeface="Times New Roman"/>
              <a:buChar char="●"/>
            </a:pPr>
            <a:r>
              <a:rPr b="1" lang="en" sz="1200">
                <a:latin typeface="Titillium Web"/>
                <a:ea typeface="Titillium Web"/>
                <a:cs typeface="Titillium Web"/>
                <a:sym typeface="Titillium Web"/>
              </a:rPr>
              <a:t>Width</a:t>
            </a:r>
            <a:r>
              <a:rPr lang="en" sz="1200">
                <a:latin typeface="Titillium Web"/>
                <a:ea typeface="Titillium Web"/>
                <a:cs typeface="Titillium Web"/>
                <a:sym typeface="Titillium Web"/>
              </a:rPr>
              <a:t>, </a:t>
            </a:r>
            <a:r>
              <a:rPr b="1" lang="en" sz="1200">
                <a:latin typeface="Titillium Web"/>
                <a:ea typeface="Titillium Web"/>
                <a:cs typeface="Titillium Web"/>
                <a:sym typeface="Titillium Web"/>
              </a:rPr>
              <a:t>Decimals</a:t>
            </a:r>
            <a:r>
              <a:rPr lang="en" sz="1200">
                <a:latin typeface="Titillium Web"/>
                <a:ea typeface="Titillium Web"/>
                <a:cs typeface="Titillium Web"/>
                <a:sym typeface="Titillium Web"/>
              </a:rPr>
              <a:t>, </a:t>
            </a:r>
            <a:r>
              <a:rPr b="1" lang="en" sz="1200">
                <a:latin typeface="Titillium Web"/>
                <a:ea typeface="Titillium Web"/>
                <a:cs typeface="Titillium Web"/>
                <a:sym typeface="Titillium Web"/>
              </a:rPr>
              <a:t>Columns</a:t>
            </a:r>
            <a:r>
              <a:rPr lang="en" sz="1200">
                <a:latin typeface="Titillium Web"/>
                <a:ea typeface="Titillium Web"/>
                <a:cs typeface="Titillium Web"/>
                <a:sym typeface="Titillium Web"/>
              </a:rPr>
              <a:t>, and </a:t>
            </a:r>
            <a:r>
              <a:rPr b="1" lang="en" sz="1200">
                <a:latin typeface="Titillium Web"/>
                <a:ea typeface="Titillium Web"/>
                <a:cs typeface="Titillium Web"/>
                <a:sym typeface="Titillium Web"/>
              </a:rPr>
              <a:t>Align</a:t>
            </a:r>
            <a:r>
              <a:rPr lang="en" sz="1200">
                <a:latin typeface="Titillium Web"/>
                <a:ea typeface="Titillium Web"/>
                <a:cs typeface="Titillium Web"/>
                <a:sym typeface="Titillium Web"/>
              </a:rPr>
              <a:t>: fields which simply have to do with the format of the display</a:t>
            </a:r>
            <a:endParaRPr sz="1200">
              <a:solidFill>
                <a:srgbClr val="595959"/>
              </a:solidFill>
              <a:latin typeface="Titillium Web"/>
              <a:ea typeface="Titillium Web"/>
              <a:cs typeface="Titillium Web"/>
              <a:sym typeface="Titillium Web"/>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3" name="Shape 4373"/>
        <p:cNvGrpSpPr/>
        <p:nvPr/>
      </p:nvGrpSpPr>
      <p:grpSpPr>
        <a:xfrm>
          <a:off x="0" y="0"/>
          <a:ext cx="0" cy="0"/>
          <a:chOff x="0" y="0"/>
          <a:chExt cx="0" cy="0"/>
        </a:xfrm>
      </p:grpSpPr>
      <p:sp>
        <p:nvSpPr>
          <p:cNvPr id="4374" name="Google Shape;4374;p94"/>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Chi-Square Tests for Relationship</a:t>
            </a:r>
            <a:endParaRPr/>
          </a:p>
          <a:p>
            <a:pPr indent="0" lvl="0" marL="0" rtl="0" algn="l">
              <a:spcBef>
                <a:spcPts val="0"/>
              </a:spcBef>
              <a:spcAft>
                <a:spcPts val="0"/>
              </a:spcAft>
              <a:buNone/>
            </a:pPr>
            <a:r>
              <a:t/>
            </a:r>
            <a:endParaRPr/>
          </a:p>
        </p:txBody>
      </p:sp>
      <p:sp>
        <p:nvSpPr>
          <p:cNvPr id="4375" name="Google Shape;4375;p94"/>
          <p:cNvSpPr txBox="1"/>
          <p:nvPr/>
        </p:nvSpPr>
        <p:spPr>
          <a:xfrm>
            <a:off x="5743550" y="1584025"/>
            <a:ext cx="2071500" cy="9216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a:latin typeface="Titillium Web"/>
                <a:ea typeface="Titillium Web"/>
                <a:cs typeface="Titillium Web"/>
                <a:sym typeface="Titillium Web"/>
              </a:rPr>
              <a:t>4. </a:t>
            </a:r>
            <a:r>
              <a:rPr lang="en">
                <a:latin typeface="Titillium Web"/>
                <a:ea typeface="Titillium Web"/>
                <a:cs typeface="Titillium Web"/>
                <a:sym typeface="Titillium Web"/>
              </a:rPr>
              <a:t>Check off</a:t>
            </a:r>
            <a:r>
              <a:rPr b="1" lang="en">
                <a:latin typeface="Titillium Web"/>
                <a:ea typeface="Titillium Web"/>
                <a:cs typeface="Titillium Web"/>
                <a:sym typeface="Titillium Web"/>
              </a:rPr>
              <a:t> ‘Chi-square’</a:t>
            </a:r>
            <a:r>
              <a:rPr lang="en">
                <a:latin typeface="Titillium Web"/>
                <a:ea typeface="Titillium Web"/>
                <a:cs typeface="Titillium Web"/>
                <a:sym typeface="Titillium Web"/>
              </a:rPr>
              <a:t> and then </a:t>
            </a:r>
            <a:r>
              <a:rPr b="1" lang="en">
                <a:latin typeface="Titillium Web"/>
                <a:ea typeface="Titillium Web"/>
                <a:cs typeface="Titillium Web"/>
                <a:sym typeface="Titillium Web"/>
              </a:rPr>
              <a:t>‘Continue</a:t>
            </a:r>
            <a:r>
              <a:rPr lang="en">
                <a:latin typeface="Titillium Web"/>
                <a:ea typeface="Titillium Web"/>
                <a:cs typeface="Titillium Web"/>
                <a:sym typeface="Titillium Web"/>
              </a:rPr>
              <a:t>’</a:t>
            </a:r>
            <a:endParaRPr sz="1700">
              <a:solidFill>
                <a:srgbClr val="595959"/>
              </a:solidFill>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b="1" sz="1100">
              <a:latin typeface="Titillium Web"/>
              <a:ea typeface="Titillium Web"/>
              <a:cs typeface="Titillium Web"/>
              <a:sym typeface="Titillium Web"/>
            </a:endParaRPr>
          </a:p>
        </p:txBody>
      </p:sp>
      <p:pic>
        <p:nvPicPr>
          <p:cNvPr id="4376" name="Google Shape;4376;p94"/>
          <p:cNvPicPr preferRelativeResize="0"/>
          <p:nvPr/>
        </p:nvPicPr>
        <p:blipFill>
          <a:blip r:embed="rId3">
            <a:alphaModFix/>
          </a:blip>
          <a:stretch>
            <a:fillRect/>
          </a:stretch>
        </p:blipFill>
        <p:spPr>
          <a:xfrm>
            <a:off x="202700" y="1285600"/>
            <a:ext cx="5576474" cy="3735523"/>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0" name="Shape 4380"/>
        <p:cNvGrpSpPr/>
        <p:nvPr/>
      </p:nvGrpSpPr>
      <p:grpSpPr>
        <a:xfrm>
          <a:off x="0" y="0"/>
          <a:ext cx="0" cy="0"/>
          <a:chOff x="0" y="0"/>
          <a:chExt cx="0" cy="0"/>
        </a:xfrm>
      </p:grpSpPr>
      <p:sp>
        <p:nvSpPr>
          <p:cNvPr id="4381" name="Google Shape;4381;p95"/>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Chi-Square Tests for Relationship</a:t>
            </a:r>
            <a:endParaRPr/>
          </a:p>
          <a:p>
            <a:pPr indent="0" lvl="0" marL="0" rtl="0" algn="l">
              <a:spcBef>
                <a:spcPts val="0"/>
              </a:spcBef>
              <a:spcAft>
                <a:spcPts val="0"/>
              </a:spcAft>
              <a:buNone/>
            </a:pPr>
            <a:r>
              <a:t/>
            </a:r>
            <a:endParaRPr/>
          </a:p>
        </p:txBody>
      </p:sp>
      <p:sp>
        <p:nvSpPr>
          <p:cNvPr id="4382" name="Google Shape;4382;p95"/>
          <p:cNvSpPr txBox="1"/>
          <p:nvPr/>
        </p:nvSpPr>
        <p:spPr>
          <a:xfrm>
            <a:off x="6060850" y="1731625"/>
            <a:ext cx="2071500" cy="1407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a:highlight>
                  <a:schemeClr val="lt1"/>
                </a:highlight>
                <a:latin typeface="Titillium Web"/>
                <a:ea typeface="Titillium Web"/>
                <a:cs typeface="Titillium Web"/>
                <a:sym typeface="Titillium Web"/>
              </a:rPr>
              <a:t>5. </a:t>
            </a:r>
            <a:r>
              <a:rPr lang="en">
                <a:highlight>
                  <a:schemeClr val="lt1"/>
                </a:highlight>
                <a:latin typeface="Titillium Web"/>
                <a:ea typeface="Titillium Web"/>
                <a:cs typeface="Titillium Web"/>
                <a:sym typeface="Titillium Web"/>
              </a:rPr>
              <a:t>Click </a:t>
            </a:r>
            <a:r>
              <a:rPr b="1" lang="en">
                <a:highlight>
                  <a:schemeClr val="lt1"/>
                </a:highlight>
                <a:latin typeface="Titillium Web"/>
                <a:ea typeface="Titillium Web"/>
                <a:cs typeface="Titillium Web"/>
                <a:sym typeface="Titillium Web"/>
              </a:rPr>
              <a:t>‘Cells’</a:t>
            </a:r>
            <a:r>
              <a:rPr lang="en">
                <a:highlight>
                  <a:schemeClr val="lt1"/>
                </a:highlight>
                <a:latin typeface="Titillium Web"/>
                <a:ea typeface="Titillium Web"/>
                <a:cs typeface="Titillium Web"/>
                <a:sym typeface="Titillium Web"/>
              </a:rPr>
              <a:t> here to bring up a dialog box. </a:t>
            </a:r>
            <a:endParaRPr sz="1700">
              <a:solidFill>
                <a:srgbClr val="595959"/>
              </a:solidFill>
              <a:highlight>
                <a:schemeClr val="lt1"/>
              </a:highlight>
              <a:latin typeface="Titillium Web"/>
              <a:ea typeface="Titillium Web"/>
              <a:cs typeface="Titillium Web"/>
              <a:sym typeface="Titillium Web"/>
            </a:endParaRPr>
          </a:p>
          <a:p>
            <a:pPr indent="0" lvl="0" marL="0" rtl="0" algn="l">
              <a:lnSpc>
                <a:spcPct val="115000"/>
              </a:lnSpc>
              <a:spcBef>
                <a:spcPts val="800"/>
              </a:spcBef>
              <a:spcAft>
                <a:spcPts val="0"/>
              </a:spcAft>
              <a:buNone/>
            </a:pPr>
            <a:r>
              <a:t/>
            </a:r>
            <a:endParaRPr sz="1700">
              <a:solidFill>
                <a:srgbClr val="595959"/>
              </a:solidFill>
              <a:highlight>
                <a:schemeClr val="lt1"/>
              </a:highlight>
              <a:latin typeface="Titillium Web"/>
              <a:ea typeface="Titillium Web"/>
              <a:cs typeface="Titillium Web"/>
              <a:sym typeface="Titillium Web"/>
            </a:endParaRPr>
          </a:p>
          <a:p>
            <a:pPr indent="0" lvl="0" marL="0" rtl="0" algn="l">
              <a:lnSpc>
                <a:spcPct val="107916"/>
              </a:lnSpc>
              <a:spcBef>
                <a:spcPts val="1200"/>
              </a:spcBef>
              <a:spcAft>
                <a:spcPts val="800"/>
              </a:spcAft>
              <a:buNone/>
            </a:pPr>
            <a:r>
              <a:t/>
            </a:r>
            <a:endParaRPr b="1" sz="1300">
              <a:highlight>
                <a:schemeClr val="lt1"/>
              </a:highlight>
              <a:latin typeface="Titillium Web"/>
              <a:ea typeface="Titillium Web"/>
              <a:cs typeface="Titillium Web"/>
              <a:sym typeface="Titillium Web"/>
            </a:endParaRPr>
          </a:p>
        </p:txBody>
      </p:sp>
      <p:pic>
        <p:nvPicPr>
          <p:cNvPr id="4383" name="Google Shape;4383;p95"/>
          <p:cNvPicPr preferRelativeResize="0"/>
          <p:nvPr/>
        </p:nvPicPr>
        <p:blipFill>
          <a:blip r:embed="rId3">
            <a:alphaModFix/>
          </a:blip>
          <a:stretch>
            <a:fillRect/>
          </a:stretch>
        </p:blipFill>
        <p:spPr>
          <a:xfrm>
            <a:off x="311700" y="1376325"/>
            <a:ext cx="5693850" cy="372290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7" name="Shape 4387"/>
        <p:cNvGrpSpPr/>
        <p:nvPr/>
      </p:nvGrpSpPr>
      <p:grpSpPr>
        <a:xfrm>
          <a:off x="0" y="0"/>
          <a:ext cx="0" cy="0"/>
          <a:chOff x="0" y="0"/>
          <a:chExt cx="0" cy="0"/>
        </a:xfrm>
      </p:grpSpPr>
      <p:sp>
        <p:nvSpPr>
          <p:cNvPr id="4388" name="Google Shape;4388;p96"/>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Chi-Square Tests for Relationship</a:t>
            </a:r>
            <a:endParaRPr/>
          </a:p>
          <a:p>
            <a:pPr indent="0" lvl="0" marL="0" rtl="0" algn="l">
              <a:spcBef>
                <a:spcPts val="0"/>
              </a:spcBef>
              <a:spcAft>
                <a:spcPts val="0"/>
              </a:spcAft>
              <a:buNone/>
            </a:pPr>
            <a:r>
              <a:t/>
            </a:r>
            <a:endParaRPr/>
          </a:p>
        </p:txBody>
      </p:sp>
      <p:sp>
        <p:nvSpPr>
          <p:cNvPr id="4389" name="Google Shape;4389;p96"/>
          <p:cNvSpPr txBox="1"/>
          <p:nvPr/>
        </p:nvSpPr>
        <p:spPr>
          <a:xfrm>
            <a:off x="5854225" y="1532225"/>
            <a:ext cx="2071500" cy="3483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a:highlight>
                  <a:schemeClr val="lt1"/>
                </a:highlight>
                <a:latin typeface="Titillium Web"/>
                <a:ea typeface="Titillium Web"/>
                <a:cs typeface="Titillium Web"/>
                <a:sym typeface="Titillium Web"/>
              </a:rPr>
              <a:t>6. Check off</a:t>
            </a:r>
            <a:r>
              <a:rPr lang="en">
                <a:highlight>
                  <a:schemeClr val="lt1"/>
                </a:highlight>
                <a:latin typeface="Titillium Web"/>
                <a:ea typeface="Titillium Web"/>
                <a:cs typeface="Titillium Web"/>
                <a:sym typeface="Titillium Web"/>
              </a:rPr>
              <a:t> ‘</a:t>
            </a:r>
            <a:r>
              <a:rPr b="1" lang="en">
                <a:highlight>
                  <a:schemeClr val="lt1"/>
                </a:highlight>
                <a:latin typeface="Titillium Web"/>
                <a:ea typeface="Titillium Web"/>
                <a:cs typeface="Titillium Web"/>
                <a:sym typeface="Titillium Web"/>
              </a:rPr>
              <a:t>Column’</a:t>
            </a:r>
            <a:r>
              <a:rPr lang="en">
                <a:highlight>
                  <a:schemeClr val="lt1"/>
                </a:highlight>
                <a:latin typeface="Titillium Web"/>
                <a:ea typeface="Titillium Web"/>
                <a:cs typeface="Titillium Web"/>
                <a:sym typeface="Titillium Web"/>
              </a:rPr>
              <a:t> as under Percentage, which will produce not just counts/frequencies in each cell of the cross tabulation table but their corresponding percentages of respondents.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a:highlight>
                  <a:schemeClr val="lt1"/>
                </a:highlight>
                <a:latin typeface="Titillium Web"/>
                <a:ea typeface="Titillium Web"/>
                <a:cs typeface="Titillium Web"/>
                <a:sym typeface="Titillium Web"/>
              </a:rPr>
              <a:t>Keep other selections in default.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a:highlight>
                  <a:schemeClr val="lt1"/>
                </a:highlight>
                <a:latin typeface="Titillium Web"/>
                <a:ea typeface="Titillium Web"/>
                <a:cs typeface="Titillium Web"/>
                <a:sym typeface="Titillium Web"/>
              </a:rPr>
              <a:t>Then, </a:t>
            </a:r>
            <a:r>
              <a:rPr b="1" lang="en">
                <a:highlight>
                  <a:schemeClr val="lt1"/>
                </a:highlight>
                <a:latin typeface="Titillium Web"/>
                <a:ea typeface="Titillium Web"/>
                <a:cs typeface="Titillium Web"/>
                <a:sym typeface="Titillium Web"/>
              </a:rPr>
              <a:t>‘Continue</a:t>
            </a:r>
            <a:r>
              <a:rPr lang="en">
                <a:highlight>
                  <a:schemeClr val="lt1"/>
                </a:highlight>
                <a:latin typeface="Titillium Web"/>
                <a:ea typeface="Titillium Web"/>
                <a:cs typeface="Titillium Web"/>
                <a:sym typeface="Titillium Web"/>
              </a:rPr>
              <a:t>’</a:t>
            </a:r>
            <a:endParaRPr sz="1700">
              <a:solidFill>
                <a:srgbClr val="595959"/>
              </a:solidFill>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b="1" sz="1300">
              <a:highlight>
                <a:schemeClr val="lt1"/>
              </a:highlight>
              <a:latin typeface="Titillium Web"/>
              <a:ea typeface="Titillium Web"/>
              <a:cs typeface="Titillium Web"/>
              <a:sym typeface="Titillium Web"/>
            </a:endParaRPr>
          </a:p>
        </p:txBody>
      </p:sp>
      <p:pic>
        <p:nvPicPr>
          <p:cNvPr id="4390" name="Google Shape;4390;p96"/>
          <p:cNvPicPr preferRelativeResize="0"/>
          <p:nvPr/>
        </p:nvPicPr>
        <p:blipFill>
          <a:blip r:embed="rId3">
            <a:alphaModFix/>
          </a:blip>
          <a:stretch>
            <a:fillRect/>
          </a:stretch>
        </p:blipFill>
        <p:spPr>
          <a:xfrm>
            <a:off x="311700" y="1429025"/>
            <a:ext cx="5347401" cy="3586500"/>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4" name="Shape 4394"/>
        <p:cNvGrpSpPr/>
        <p:nvPr/>
      </p:nvGrpSpPr>
      <p:grpSpPr>
        <a:xfrm>
          <a:off x="0" y="0"/>
          <a:ext cx="0" cy="0"/>
          <a:chOff x="0" y="0"/>
          <a:chExt cx="0" cy="0"/>
        </a:xfrm>
      </p:grpSpPr>
      <p:sp>
        <p:nvSpPr>
          <p:cNvPr id="4395" name="Google Shape;4395;p97"/>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Chi-Square Tests for Relationship</a:t>
            </a:r>
            <a:endParaRPr/>
          </a:p>
          <a:p>
            <a:pPr indent="0" lvl="0" marL="0" rtl="0" algn="l">
              <a:spcBef>
                <a:spcPts val="0"/>
              </a:spcBef>
              <a:spcAft>
                <a:spcPts val="0"/>
              </a:spcAft>
              <a:buNone/>
            </a:pPr>
            <a:r>
              <a:t/>
            </a:r>
            <a:endParaRPr/>
          </a:p>
        </p:txBody>
      </p:sp>
      <p:sp>
        <p:nvSpPr>
          <p:cNvPr id="4396" name="Google Shape;4396;p97"/>
          <p:cNvSpPr txBox="1"/>
          <p:nvPr/>
        </p:nvSpPr>
        <p:spPr>
          <a:xfrm>
            <a:off x="5957525" y="1532225"/>
            <a:ext cx="1916400" cy="30420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300">
                <a:highlight>
                  <a:schemeClr val="lt1"/>
                </a:highlight>
                <a:latin typeface="Titillium Web"/>
                <a:ea typeface="Titillium Web"/>
                <a:cs typeface="Titillium Web"/>
                <a:sym typeface="Titillium Web"/>
              </a:rPr>
              <a:t>7. Interpret</a:t>
            </a:r>
            <a:r>
              <a:rPr lang="en" sz="1300">
                <a:highlight>
                  <a:schemeClr val="lt1"/>
                </a:highlight>
                <a:latin typeface="Titillium Web"/>
                <a:ea typeface="Titillium Web"/>
                <a:cs typeface="Titillium Web"/>
                <a:sym typeface="Titillium Web"/>
              </a:rPr>
              <a:t> the Output. </a:t>
            </a:r>
            <a:endParaRPr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highlight>
                  <a:schemeClr val="lt1"/>
                </a:highlight>
                <a:latin typeface="Titillium Web"/>
                <a:ea typeface="Titillium Web"/>
                <a:cs typeface="Titillium Web"/>
                <a:sym typeface="Titillium Web"/>
              </a:rPr>
              <a:t>Crosstabulation</a:t>
            </a:r>
            <a:r>
              <a:rPr lang="en" sz="1300">
                <a:highlight>
                  <a:schemeClr val="lt1"/>
                </a:highlight>
                <a:latin typeface="Titillium Web"/>
                <a:ea typeface="Titillium Web"/>
                <a:cs typeface="Titillium Web"/>
                <a:sym typeface="Titillium Web"/>
              </a:rPr>
              <a:t> shows the overlap between two variables. </a:t>
            </a:r>
            <a:endParaRPr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highlight>
                  <a:schemeClr val="lt1"/>
                </a:highlight>
                <a:latin typeface="Titillium Web"/>
                <a:ea typeface="Titillium Web"/>
                <a:cs typeface="Titillium Web"/>
                <a:sym typeface="Titillium Web"/>
              </a:rPr>
              <a:t>Recall the Hypothesis: </a:t>
            </a:r>
            <a:endParaRPr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highlight>
                  <a:schemeClr val="lt1"/>
                </a:highlight>
                <a:latin typeface="Titillium Web"/>
                <a:ea typeface="Titillium Web"/>
                <a:cs typeface="Titillium Web"/>
                <a:sym typeface="Titillium Web"/>
              </a:rPr>
              <a:t>H</a:t>
            </a:r>
            <a:r>
              <a:rPr baseline="-25000" lang="en" sz="1300">
                <a:highlight>
                  <a:schemeClr val="lt1"/>
                </a:highlight>
                <a:latin typeface="Titillium Web"/>
                <a:ea typeface="Titillium Web"/>
                <a:cs typeface="Titillium Web"/>
                <a:sym typeface="Titillium Web"/>
              </a:rPr>
              <a:t>a</a:t>
            </a:r>
            <a:r>
              <a:rPr lang="en" sz="1300">
                <a:highlight>
                  <a:schemeClr val="lt1"/>
                </a:highlight>
                <a:latin typeface="Titillium Web"/>
                <a:ea typeface="Titillium Web"/>
                <a:cs typeface="Titillium Web"/>
                <a:sym typeface="Titillium Web"/>
              </a:rPr>
              <a:t>: Some Association between political ideology and sexual orientation. </a:t>
            </a:r>
            <a:endParaRPr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b="1" sz="1200">
              <a:highlight>
                <a:schemeClr val="lt1"/>
              </a:highlight>
              <a:latin typeface="Titillium Web"/>
              <a:ea typeface="Titillium Web"/>
              <a:cs typeface="Titillium Web"/>
              <a:sym typeface="Titillium Web"/>
            </a:endParaRPr>
          </a:p>
        </p:txBody>
      </p:sp>
      <p:pic>
        <p:nvPicPr>
          <p:cNvPr id="4397" name="Google Shape;4397;p97"/>
          <p:cNvPicPr preferRelativeResize="0"/>
          <p:nvPr/>
        </p:nvPicPr>
        <p:blipFill>
          <a:blip r:embed="rId3">
            <a:alphaModFix/>
          </a:blip>
          <a:stretch>
            <a:fillRect/>
          </a:stretch>
        </p:blipFill>
        <p:spPr>
          <a:xfrm>
            <a:off x="134575" y="1416350"/>
            <a:ext cx="5784725" cy="359917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1" name="Shape 4401"/>
        <p:cNvGrpSpPr/>
        <p:nvPr/>
      </p:nvGrpSpPr>
      <p:grpSpPr>
        <a:xfrm>
          <a:off x="0" y="0"/>
          <a:ext cx="0" cy="0"/>
          <a:chOff x="0" y="0"/>
          <a:chExt cx="0" cy="0"/>
        </a:xfrm>
      </p:grpSpPr>
      <p:sp>
        <p:nvSpPr>
          <p:cNvPr id="4402" name="Google Shape;4402;p98"/>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Chi-Square Tests for Relationship</a:t>
            </a:r>
            <a:endParaRPr/>
          </a:p>
          <a:p>
            <a:pPr indent="0" lvl="0" marL="0" rtl="0" algn="l">
              <a:spcBef>
                <a:spcPts val="0"/>
              </a:spcBef>
              <a:spcAft>
                <a:spcPts val="0"/>
              </a:spcAft>
              <a:buNone/>
            </a:pPr>
            <a:r>
              <a:t/>
            </a:r>
            <a:endParaRPr/>
          </a:p>
        </p:txBody>
      </p:sp>
      <p:pic>
        <p:nvPicPr>
          <p:cNvPr id="4403" name="Google Shape;4403;p98"/>
          <p:cNvPicPr preferRelativeResize="0"/>
          <p:nvPr/>
        </p:nvPicPr>
        <p:blipFill rotWithShape="1">
          <a:blip r:embed="rId3">
            <a:alphaModFix/>
          </a:blip>
          <a:srcRect b="0" l="0" r="0" t="38612"/>
          <a:stretch/>
        </p:blipFill>
        <p:spPr>
          <a:xfrm>
            <a:off x="717575" y="1532225"/>
            <a:ext cx="6303375" cy="2348675"/>
          </a:xfrm>
          <a:prstGeom prst="rect">
            <a:avLst/>
          </a:prstGeom>
          <a:noFill/>
          <a:ln>
            <a:noFill/>
          </a:ln>
        </p:spPr>
      </p:pic>
      <p:sp>
        <p:nvSpPr>
          <p:cNvPr id="4404" name="Google Shape;4404;p98"/>
          <p:cNvSpPr txBox="1"/>
          <p:nvPr/>
        </p:nvSpPr>
        <p:spPr>
          <a:xfrm>
            <a:off x="882975" y="3790500"/>
            <a:ext cx="6540900" cy="1269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200">
                <a:latin typeface="Titillium Web"/>
                <a:ea typeface="Titillium Web"/>
                <a:cs typeface="Titillium Web"/>
                <a:sym typeface="Titillium Web"/>
              </a:rPr>
              <a:t>7. Interpret</a:t>
            </a:r>
            <a:r>
              <a:rPr lang="en" sz="1200">
                <a:latin typeface="Titillium Web"/>
                <a:ea typeface="Titillium Web"/>
                <a:cs typeface="Titillium Web"/>
                <a:sym typeface="Titillium Web"/>
              </a:rPr>
              <a:t> the Output. </a:t>
            </a:r>
            <a:endParaRPr sz="1200">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sz="1200">
                <a:latin typeface="Titillium Web"/>
                <a:ea typeface="Titillium Web"/>
                <a:cs typeface="Titillium Web"/>
                <a:sym typeface="Titillium Web"/>
              </a:rPr>
              <a:t>In order to determine whether the two variables are related to each other, we begin with an eyeball test and then scroll to the second part of the output. The first stage is to construct a cross tabulation table and interpret it. Here, just from the eyeball test, it does seem that sexual identity and political ideology are realted. </a:t>
            </a:r>
            <a:endParaRPr sz="1500">
              <a:solidFill>
                <a:srgbClr val="595959"/>
              </a:solidFill>
              <a:latin typeface="Titillium Web"/>
              <a:ea typeface="Titillium Web"/>
              <a:cs typeface="Titillium Web"/>
              <a:sym typeface="Titillium Web"/>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8" name="Shape 4408"/>
        <p:cNvGrpSpPr/>
        <p:nvPr/>
      </p:nvGrpSpPr>
      <p:grpSpPr>
        <a:xfrm>
          <a:off x="0" y="0"/>
          <a:ext cx="0" cy="0"/>
          <a:chOff x="0" y="0"/>
          <a:chExt cx="0" cy="0"/>
        </a:xfrm>
      </p:grpSpPr>
      <p:sp>
        <p:nvSpPr>
          <p:cNvPr id="4409" name="Google Shape;4409;p99"/>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Chi-Square Tests for Relationship</a:t>
            </a:r>
            <a:endParaRPr/>
          </a:p>
          <a:p>
            <a:pPr indent="0" lvl="0" marL="0" rtl="0" algn="l">
              <a:spcBef>
                <a:spcPts val="0"/>
              </a:spcBef>
              <a:spcAft>
                <a:spcPts val="0"/>
              </a:spcAft>
              <a:buNone/>
            </a:pPr>
            <a:r>
              <a:t/>
            </a:r>
            <a:endParaRPr/>
          </a:p>
        </p:txBody>
      </p:sp>
      <p:sp>
        <p:nvSpPr>
          <p:cNvPr id="4410" name="Google Shape;4410;p99"/>
          <p:cNvSpPr txBox="1"/>
          <p:nvPr/>
        </p:nvSpPr>
        <p:spPr>
          <a:xfrm>
            <a:off x="5126175" y="1808300"/>
            <a:ext cx="2673900" cy="30936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100">
                <a:highlight>
                  <a:schemeClr val="lt1"/>
                </a:highlight>
                <a:latin typeface="Titillium Web"/>
                <a:ea typeface="Titillium Web"/>
                <a:cs typeface="Titillium Web"/>
                <a:sym typeface="Titillium Web"/>
              </a:rPr>
              <a:t>7. Interpret</a:t>
            </a:r>
            <a:r>
              <a:rPr lang="en" sz="1100">
                <a:highlight>
                  <a:schemeClr val="lt1"/>
                </a:highlight>
                <a:latin typeface="Titillium Web"/>
                <a:ea typeface="Titillium Web"/>
                <a:cs typeface="Titillium Web"/>
                <a:sym typeface="Titillium Web"/>
              </a:rPr>
              <a:t> the Output. </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highlight>
                  <a:schemeClr val="lt1"/>
                </a:highlight>
                <a:latin typeface="Titillium Web"/>
                <a:ea typeface="Titillium Web"/>
                <a:cs typeface="Titillium Web"/>
                <a:sym typeface="Titillium Web"/>
              </a:rPr>
              <a:t>Recall the Hypothesis: </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highlight>
                  <a:schemeClr val="lt1"/>
                </a:highlight>
                <a:latin typeface="Titillium Web"/>
                <a:ea typeface="Titillium Web"/>
                <a:cs typeface="Titillium Web"/>
                <a:sym typeface="Titillium Web"/>
              </a:rPr>
              <a:t>H</a:t>
            </a:r>
            <a:r>
              <a:rPr baseline="-25000" lang="en" sz="1100">
                <a:highlight>
                  <a:schemeClr val="lt1"/>
                </a:highlight>
                <a:latin typeface="Titillium Web"/>
                <a:ea typeface="Titillium Web"/>
                <a:cs typeface="Titillium Web"/>
                <a:sym typeface="Titillium Web"/>
              </a:rPr>
              <a:t>a</a:t>
            </a:r>
            <a:r>
              <a:rPr lang="en" sz="1100">
                <a:highlight>
                  <a:schemeClr val="lt1"/>
                </a:highlight>
                <a:latin typeface="Titillium Web"/>
                <a:ea typeface="Titillium Web"/>
                <a:cs typeface="Titillium Web"/>
                <a:sym typeface="Titillium Web"/>
              </a:rPr>
              <a:t>: Some Association between political ideology and sexual orientation. </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i="1" lang="en" sz="1100">
                <a:highlight>
                  <a:schemeClr val="lt1"/>
                </a:highlight>
                <a:latin typeface="Titillium Web"/>
                <a:ea typeface="Titillium Web"/>
                <a:cs typeface="Titillium Web"/>
                <a:sym typeface="Titillium Web"/>
              </a:rPr>
              <a:t>p</a:t>
            </a:r>
            <a:r>
              <a:rPr b="1" lang="en" sz="1100">
                <a:highlight>
                  <a:schemeClr val="lt1"/>
                </a:highlight>
                <a:latin typeface="Titillium Web"/>
                <a:ea typeface="Titillium Web"/>
                <a:cs typeface="Titillium Web"/>
                <a:sym typeface="Titillium Web"/>
              </a:rPr>
              <a:t> &lt; .05</a:t>
            </a:r>
            <a:r>
              <a:rPr lang="en" sz="1100">
                <a:highlight>
                  <a:schemeClr val="lt1"/>
                </a:highlight>
                <a:latin typeface="Titillium Web"/>
                <a:ea typeface="Titillium Web"/>
                <a:cs typeface="Titillium Web"/>
                <a:sym typeface="Titillium Web"/>
              </a:rPr>
              <a:t> → sufficient evidence to </a:t>
            </a:r>
            <a:r>
              <a:rPr b="1" lang="en" sz="1100">
                <a:highlight>
                  <a:schemeClr val="lt1"/>
                </a:highlight>
                <a:latin typeface="Titillium Web"/>
                <a:ea typeface="Titillium Web"/>
                <a:cs typeface="Titillium Web"/>
                <a:sym typeface="Titillium Web"/>
              </a:rPr>
              <a:t>reject H</a:t>
            </a:r>
            <a:r>
              <a:rPr b="1" baseline="-25000" lang="en" sz="1100">
                <a:highlight>
                  <a:schemeClr val="lt1"/>
                </a:highlight>
                <a:latin typeface="Titillium Web"/>
                <a:ea typeface="Titillium Web"/>
                <a:cs typeface="Titillium Web"/>
                <a:sym typeface="Titillium Web"/>
              </a:rPr>
              <a:t>0</a:t>
            </a:r>
            <a:r>
              <a:rPr b="1" lang="en" sz="1100">
                <a:highlight>
                  <a:schemeClr val="lt1"/>
                </a:highlight>
                <a:latin typeface="Titillium Web"/>
                <a:ea typeface="Titillium Web"/>
                <a:cs typeface="Titillium Web"/>
                <a:sym typeface="Titillium Web"/>
              </a:rPr>
              <a:t> &amp; accept H</a:t>
            </a:r>
            <a:r>
              <a:rPr b="1" baseline="-25000" lang="en" sz="1100">
                <a:highlight>
                  <a:schemeClr val="lt1"/>
                </a:highlight>
                <a:latin typeface="Titillium Web"/>
                <a:ea typeface="Titillium Web"/>
                <a:cs typeface="Titillium Web"/>
                <a:sym typeface="Titillium Web"/>
              </a:rPr>
              <a:t>a</a:t>
            </a:r>
            <a:r>
              <a:rPr lang="en" sz="1100">
                <a:highlight>
                  <a:schemeClr val="lt1"/>
                </a:highlight>
                <a:latin typeface="Titillium Web"/>
                <a:ea typeface="Titillium Web"/>
                <a:cs typeface="Titillium Web"/>
                <a:sym typeface="Titillium Web"/>
              </a:rPr>
              <a:t> /  it says that the odds of observing the the association between sexual orientation and political ideology present in our results when there is no such association in the population is less than 5 in 100. → Then, we can safely conclude that </a:t>
            </a:r>
            <a:r>
              <a:rPr b="1" lang="en" sz="1100">
                <a:highlight>
                  <a:schemeClr val="lt1"/>
                </a:highlight>
                <a:latin typeface="Titillium Web"/>
                <a:ea typeface="Titillium Web"/>
                <a:cs typeface="Titillium Web"/>
                <a:sym typeface="Titillium Web"/>
              </a:rPr>
              <a:t>there is an association between these two variables</a:t>
            </a:r>
            <a:r>
              <a:rPr lang="en" sz="1100">
                <a:highlight>
                  <a:schemeClr val="lt1"/>
                </a:highlight>
                <a:latin typeface="Titillium Web"/>
                <a:ea typeface="Titillium Web"/>
                <a:cs typeface="Titillium Web"/>
                <a:sym typeface="Titillium Web"/>
              </a:rPr>
              <a:t>. </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b="1" sz="800">
              <a:highlight>
                <a:schemeClr val="lt1"/>
              </a:highlight>
              <a:latin typeface="Titillium Web"/>
              <a:ea typeface="Titillium Web"/>
              <a:cs typeface="Titillium Web"/>
              <a:sym typeface="Titillium Web"/>
            </a:endParaRPr>
          </a:p>
        </p:txBody>
      </p:sp>
      <p:pic>
        <p:nvPicPr>
          <p:cNvPr id="4411" name="Google Shape;4411;p99"/>
          <p:cNvPicPr preferRelativeResize="0"/>
          <p:nvPr/>
        </p:nvPicPr>
        <p:blipFill>
          <a:blip r:embed="rId3">
            <a:alphaModFix/>
          </a:blip>
          <a:stretch>
            <a:fillRect/>
          </a:stretch>
        </p:blipFill>
        <p:spPr>
          <a:xfrm>
            <a:off x="737975" y="1712375"/>
            <a:ext cx="4238799" cy="2112600"/>
          </a:xfrm>
          <a:prstGeom prst="rect">
            <a:avLst/>
          </a:prstGeom>
          <a:noFill/>
          <a:ln>
            <a:noFill/>
          </a:ln>
        </p:spPr>
      </p:pic>
      <p:sp>
        <p:nvSpPr>
          <p:cNvPr id="4412" name="Google Shape;4412;p99"/>
          <p:cNvSpPr txBox="1"/>
          <p:nvPr/>
        </p:nvSpPr>
        <p:spPr>
          <a:xfrm>
            <a:off x="774850" y="4004500"/>
            <a:ext cx="3899100" cy="841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highlight>
                  <a:srgbClr val="E69138"/>
                </a:highlight>
                <a:latin typeface="Titillium Web"/>
                <a:ea typeface="Titillium Web"/>
                <a:cs typeface="Titillium Web"/>
                <a:sym typeface="Titillium Web"/>
              </a:rPr>
              <a:t>Reported res</a:t>
            </a:r>
            <a:r>
              <a:rPr lang="en" sz="1200">
                <a:highlight>
                  <a:srgbClr val="E69138"/>
                </a:highlight>
                <a:latin typeface="Titillium Web"/>
                <a:ea typeface="Titillium Web"/>
                <a:cs typeface="Titillium Web"/>
                <a:sym typeface="Titillium Web"/>
              </a:rPr>
              <a:t>ult:  </a:t>
            </a:r>
            <a:r>
              <a:rPr i="1" lang="en" sz="1200">
                <a:highlight>
                  <a:srgbClr val="E69138"/>
                </a:highlight>
                <a:latin typeface="Titillium Web"/>
                <a:ea typeface="Titillium Web"/>
                <a:cs typeface="Titillium Web"/>
                <a:sym typeface="Titillium Web"/>
              </a:rPr>
              <a:t>χ</a:t>
            </a:r>
            <a:r>
              <a:rPr baseline="30000" i="1" lang="en" sz="1200">
                <a:highlight>
                  <a:srgbClr val="E69138"/>
                </a:highlight>
                <a:latin typeface="Titillium Web"/>
                <a:ea typeface="Titillium Web"/>
                <a:cs typeface="Titillium Web"/>
                <a:sym typeface="Titillium Web"/>
              </a:rPr>
              <a:t>2 </a:t>
            </a:r>
            <a:r>
              <a:rPr lang="en" sz="1200">
                <a:highlight>
                  <a:srgbClr val="E69138"/>
                </a:highlight>
                <a:latin typeface="Titillium Web"/>
                <a:ea typeface="Titillium Web"/>
                <a:cs typeface="Titillium Web"/>
                <a:sym typeface="Titillium Web"/>
              </a:rPr>
              <a:t>= 16.50, </a:t>
            </a:r>
            <a:r>
              <a:rPr i="1" lang="en" sz="1200">
                <a:highlight>
                  <a:srgbClr val="E69138"/>
                </a:highlight>
                <a:latin typeface="Titillium Web"/>
                <a:ea typeface="Titillium Web"/>
                <a:cs typeface="Titillium Web"/>
                <a:sym typeface="Titillium Web"/>
              </a:rPr>
              <a:t>df</a:t>
            </a:r>
            <a:r>
              <a:rPr lang="en" sz="1200">
                <a:highlight>
                  <a:srgbClr val="E69138"/>
                </a:highlight>
                <a:latin typeface="Titillium Web"/>
                <a:ea typeface="Titillium Web"/>
                <a:cs typeface="Titillium Web"/>
                <a:sym typeface="Titillium Web"/>
              </a:rPr>
              <a:t> = 6, </a:t>
            </a:r>
            <a:r>
              <a:rPr i="1" lang="en" sz="1200">
                <a:highlight>
                  <a:srgbClr val="E69138"/>
                </a:highlight>
                <a:latin typeface="Titillium Web"/>
                <a:ea typeface="Titillium Web"/>
                <a:cs typeface="Titillium Web"/>
                <a:sym typeface="Titillium Web"/>
              </a:rPr>
              <a:t>p</a:t>
            </a:r>
            <a:r>
              <a:rPr lang="en" sz="1200">
                <a:highlight>
                  <a:srgbClr val="E69138"/>
                </a:highlight>
                <a:latin typeface="Titillium Web"/>
                <a:ea typeface="Titillium Web"/>
                <a:cs typeface="Titillium Web"/>
                <a:sym typeface="Titillium Web"/>
              </a:rPr>
              <a:t> &lt; .05</a:t>
            </a:r>
            <a:endParaRPr sz="1200">
              <a:highlight>
                <a:srgbClr val="E69138"/>
              </a:highlight>
              <a:latin typeface="Titillium Web"/>
              <a:ea typeface="Titillium Web"/>
              <a:cs typeface="Titillium Web"/>
              <a:sym typeface="Titillium Web"/>
            </a:endParaRPr>
          </a:p>
          <a:p>
            <a:pPr indent="0" lvl="0" marL="0" rtl="0" algn="l">
              <a:spcBef>
                <a:spcPts val="800"/>
              </a:spcBef>
              <a:spcAft>
                <a:spcPts val="800"/>
              </a:spcAft>
              <a:buNone/>
            </a:pPr>
            <a:r>
              <a:rPr lang="en" sz="1200">
                <a:latin typeface="Titillium Web"/>
                <a:ea typeface="Titillium Web"/>
                <a:cs typeface="Titillium Web"/>
                <a:sym typeface="Titillium Web"/>
              </a:rPr>
              <a:t>We always report from the very top line of the portion of the output table labeled Chi-Square Tests.</a:t>
            </a:r>
            <a:endParaRPr sz="1200">
              <a:latin typeface="Titillium Web"/>
              <a:ea typeface="Titillium Web"/>
              <a:cs typeface="Titillium Web"/>
              <a:sym typeface="Titillium Web"/>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6" name="Shape 4416"/>
        <p:cNvGrpSpPr/>
        <p:nvPr/>
      </p:nvGrpSpPr>
      <p:grpSpPr>
        <a:xfrm>
          <a:off x="0" y="0"/>
          <a:ext cx="0" cy="0"/>
          <a:chOff x="0" y="0"/>
          <a:chExt cx="0" cy="0"/>
        </a:xfrm>
      </p:grpSpPr>
      <p:sp>
        <p:nvSpPr>
          <p:cNvPr id="4417" name="Google Shape;4417;p100"/>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Chi-Square Tests for Relationship</a:t>
            </a:r>
            <a:endParaRPr/>
          </a:p>
          <a:p>
            <a:pPr indent="0" lvl="0" marL="0" rtl="0" algn="l">
              <a:spcBef>
                <a:spcPts val="0"/>
              </a:spcBef>
              <a:spcAft>
                <a:spcPts val="0"/>
              </a:spcAft>
              <a:buNone/>
            </a:pPr>
            <a:r>
              <a:t/>
            </a:r>
            <a:endParaRPr/>
          </a:p>
        </p:txBody>
      </p:sp>
      <p:sp>
        <p:nvSpPr>
          <p:cNvPr id="4418" name="Google Shape;4418;p100"/>
          <p:cNvSpPr txBox="1"/>
          <p:nvPr/>
        </p:nvSpPr>
        <p:spPr>
          <a:xfrm>
            <a:off x="774850" y="1648800"/>
            <a:ext cx="6258000" cy="34947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100">
                <a:latin typeface="Titillium Web"/>
                <a:ea typeface="Titillium Web"/>
                <a:cs typeface="Titillium Web"/>
                <a:sym typeface="Titillium Web"/>
              </a:rPr>
              <a:t>More things about Chi-Square Tests: </a:t>
            </a:r>
            <a:endParaRPr sz="1100">
              <a:latin typeface="Titillium Web"/>
              <a:ea typeface="Titillium Web"/>
              <a:cs typeface="Titillium Web"/>
              <a:sym typeface="Titillium Web"/>
            </a:endParaRPr>
          </a:p>
          <a:p>
            <a:pPr indent="-317500" lvl="0" marL="457200" rtl="0" algn="l">
              <a:lnSpc>
                <a:spcPct val="107916"/>
              </a:lnSpc>
              <a:spcBef>
                <a:spcPts val="800"/>
              </a:spcBef>
              <a:spcAft>
                <a:spcPts val="0"/>
              </a:spcAft>
              <a:buClr>
                <a:srgbClr val="000000"/>
              </a:buClr>
              <a:buSzPts val="1400"/>
              <a:buFont typeface="Titillium Web"/>
              <a:buChar char="●"/>
            </a:pPr>
            <a:r>
              <a:rPr lang="en" sz="1100">
                <a:latin typeface="Titillium Web"/>
                <a:ea typeface="Titillium Web"/>
                <a:cs typeface="Titillium Web"/>
                <a:sym typeface="Titillium Web"/>
              </a:rPr>
              <a:t>Just like </a:t>
            </a:r>
            <a:r>
              <a:rPr i="1" lang="en" sz="1100">
                <a:latin typeface="Titillium Web"/>
                <a:ea typeface="Titillium Web"/>
                <a:cs typeface="Titillium Web"/>
                <a:sym typeface="Titillium Web"/>
              </a:rPr>
              <a:t>t</a:t>
            </a:r>
            <a:r>
              <a:rPr lang="en" sz="1100">
                <a:latin typeface="Titillium Web"/>
                <a:ea typeface="Titillium Web"/>
                <a:cs typeface="Titillium Web"/>
                <a:sym typeface="Titillium Web"/>
              </a:rPr>
              <a:t> and </a:t>
            </a:r>
            <a:r>
              <a:rPr i="1" lang="en" sz="1100">
                <a:latin typeface="Titillium Web"/>
                <a:ea typeface="Titillium Web"/>
                <a:cs typeface="Titillium Web"/>
                <a:sym typeface="Titillium Web"/>
              </a:rPr>
              <a:t>F</a:t>
            </a:r>
            <a:r>
              <a:rPr lang="en" sz="1100">
                <a:latin typeface="Titillium Web"/>
                <a:ea typeface="Titillium Web"/>
                <a:cs typeface="Titillium Web"/>
                <a:sym typeface="Titillium Web"/>
              </a:rPr>
              <a:t> statistics, </a:t>
            </a:r>
            <a:r>
              <a:rPr i="1" lang="en" sz="1100">
                <a:latin typeface="Titillium Web"/>
                <a:ea typeface="Titillium Web"/>
                <a:cs typeface="Titillium Web"/>
                <a:sym typeface="Titillium Web"/>
              </a:rPr>
              <a:t>χ</a:t>
            </a:r>
            <a:r>
              <a:rPr baseline="30000" i="1" lang="en" sz="1100">
                <a:latin typeface="Titillium Web"/>
                <a:ea typeface="Titillium Web"/>
                <a:cs typeface="Titillium Web"/>
                <a:sym typeface="Titillium Web"/>
              </a:rPr>
              <a:t>2 </a:t>
            </a:r>
            <a:r>
              <a:rPr lang="en" sz="1100">
                <a:latin typeface="Titillium Web"/>
                <a:ea typeface="Titillium Web"/>
                <a:cs typeface="Titillium Web"/>
                <a:sym typeface="Titillium Web"/>
              </a:rPr>
              <a:t>is difficult to interpret on its own, although larger values are usually associated with a statistically significant </a:t>
            </a:r>
            <a:r>
              <a:rPr i="1" lang="en" sz="1100">
                <a:latin typeface="Titillium Web"/>
                <a:ea typeface="Titillium Web"/>
                <a:cs typeface="Titillium Web"/>
                <a:sym typeface="Titillium Web"/>
              </a:rPr>
              <a:t>p</a:t>
            </a:r>
            <a:r>
              <a:rPr lang="en" sz="1100">
                <a:latin typeface="Titillium Web"/>
                <a:ea typeface="Titillium Web"/>
                <a:cs typeface="Titillium Web"/>
                <a:sym typeface="Titillium Web"/>
              </a:rPr>
              <a:t> level. </a:t>
            </a:r>
            <a:endParaRPr sz="1100">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tillium Web"/>
              <a:buChar char="●"/>
            </a:pPr>
            <a:r>
              <a:rPr lang="en" sz="1100">
                <a:latin typeface="Titillium Web"/>
                <a:ea typeface="Titillium Web"/>
                <a:cs typeface="Titillium Web"/>
                <a:sym typeface="Titillium Web"/>
              </a:rPr>
              <a:t>The </a:t>
            </a:r>
            <a:r>
              <a:rPr i="1" lang="en" sz="1100">
                <a:latin typeface="Titillium Web"/>
                <a:ea typeface="Titillium Web"/>
                <a:cs typeface="Titillium Web"/>
                <a:sym typeface="Titillium Web"/>
              </a:rPr>
              <a:t>df</a:t>
            </a:r>
            <a:r>
              <a:rPr lang="en" sz="1100">
                <a:latin typeface="Titillium Web"/>
                <a:ea typeface="Titillium Web"/>
                <a:cs typeface="Titillium Web"/>
                <a:sym typeface="Titillium Web"/>
              </a:rPr>
              <a:t> for chi-square is calculated by the number of cells minus 1 times the number of rows minus 1. </a:t>
            </a:r>
            <a:endParaRPr sz="1100">
              <a:latin typeface="Titillium Web"/>
              <a:ea typeface="Titillium Web"/>
              <a:cs typeface="Titillium Web"/>
              <a:sym typeface="Titillium Web"/>
            </a:endParaRPr>
          </a:p>
          <a:p>
            <a:pPr indent="-317500" lvl="0" marL="457200" rtl="0" algn="l">
              <a:lnSpc>
                <a:spcPct val="107916"/>
              </a:lnSpc>
              <a:spcBef>
                <a:spcPts val="800"/>
              </a:spcBef>
              <a:spcAft>
                <a:spcPts val="0"/>
              </a:spcAft>
              <a:buClr>
                <a:srgbClr val="000000"/>
              </a:buClr>
              <a:buSzPts val="1400"/>
              <a:buFont typeface="Titillium Web"/>
              <a:buChar char="●"/>
            </a:pPr>
            <a:r>
              <a:rPr lang="en" sz="1100">
                <a:latin typeface="Titillium Web"/>
                <a:ea typeface="Titillium Web"/>
                <a:cs typeface="Titillium Web"/>
                <a:sym typeface="Titillium Web"/>
              </a:rPr>
              <a:t>*IMPORTANT NOTE* The math behind chi-square tests is thrown off if you have too many cells with not very many counts in them (too many underpopulated cells). That is why there is a footnote associated with the chi square result in our output. The rule is that no more than 20% of the cells should have an expected frequency of five, whereas we have 42% in our example. Before we place too much value on this result, then, we would need to correct this problem. </a:t>
            </a:r>
            <a:endParaRPr sz="1100">
              <a:latin typeface="Titillium Web"/>
              <a:ea typeface="Titillium Web"/>
              <a:cs typeface="Titillium Web"/>
              <a:sym typeface="Titillium Web"/>
            </a:endParaRPr>
          </a:p>
          <a:p>
            <a:pPr indent="-317500" lvl="0" marL="457200" rtl="0" algn="l">
              <a:lnSpc>
                <a:spcPct val="107916"/>
              </a:lnSpc>
              <a:spcBef>
                <a:spcPts val="800"/>
              </a:spcBef>
              <a:spcAft>
                <a:spcPts val="0"/>
              </a:spcAft>
              <a:buClr>
                <a:srgbClr val="000000"/>
              </a:buClr>
              <a:buSzPts val="1400"/>
              <a:buFont typeface="Titillium Web"/>
              <a:buChar char="●"/>
            </a:pPr>
            <a:r>
              <a:rPr lang="en" sz="1100">
                <a:latin typeface="Titillium Web"/>
                <a:ea typeface="Titillium Web"/>
                <a:cs typeface="Titillium Web"/>
                <a:sym typeface="Titillium Web"/>
              </a:rPr>
              <a:t>There are two ways of doing so. </a:t>
            </a:r>
            <a:endParaRPr sz="1100">
              <a:latin typeface="Titillium Web"/>
              <a:ea typeface="Titillium Web"/>
              <a:cs typeface="Titillium Web"/>
              <a:sym typeface="Titillium Web"/>
            </a:endParaRPr>
          </a:p>
          <a:p>
            <a:pPr indent="-298450" lvl="1" marL="914400" rtl="0" algn="l">
              <a:lnSpc>
                <a:spcPct val="107916"/>
              </a:lnSpc>
              <a:spcBef>
                <a:spcPts val="800"/>
              </a:spcBef>
              <a:spcAft>
                <a:spcPts val="0"/>
              </a:spcAft>
              <a:buClr>
                <a:srgbClr val="000000"/>
              </a:buClr>
              <a:buSzPts val="1100"/>
              <a:buFont typeface="Titillium Web"/>
              <a:buChar char="○"/>
            </a:pPr>
            <a:r>
              <a:rPr lang="en" sz="1100">
                <a:latin typeface="Titillium Web"/>
                <a:ea typeface="Titillium Web"/>
                <a:cs typeface="Titillium Web"/>
                <a:sym typeface="Titillium Web"/>
              </a:rPr>
              <a:t>Recode the variables to collapse categories. </a:t>
            </a:r>
            <a:endParaRPr sz="1100">
              <a:latin typeface="Titillium Web"/>
              <a:ea typeface="Titillium Web"/>
              <a:cs typeface="Titillium Web"/>
              <a:sym typeface="Titillium Web"/>
            </a:endParaRPr>
          </a:p>
          <a:p>
            <a:pPr indent="-298450" lvl="1" marL="914400" rtl="0" algn="l">
              <a:lnSpc>
                <a:spcPct val="107916"/>
              </a:lnSpc>
              <a:spcBef>
                <a:spcPts val="800"/>
              </a:spcBef>
              <a:spcAft>
                <a:spcPts val="800"/>
              </a:spcAft>
              <a:buClr>
                <a:srgbClr val="000000"/>
              </a:buClr>
              <a:buSzPts val="1100"/>
              <a:buFont typeface="Titillium Web"/>
              <a:buChar char="○"/>
            </a:pPr>
            <a:r>
              <a:rPr lang="en" sz="1100">
                <a:latin typeface="Titillium Web"/>
                <a:ea typeface="Titillium Web"/>
                <a:cs typeface="Titillium Web"/>
                <a:sym typeface="Titillium Web"/>
              </a:rPr>
              <a:t>Run a different test that is no sensitive to this issue such as Fischer’s exact test of independence. </a:t>
            </a:r>
            <a:endParaRPr sz="1100">
              <a:latin typeface="Titillium Web"/>
              <a:ea typeface="Titillium Web"/>
              <a:cs typeface="Titillium Web"/>
              <a:sym typeface="Titillium Web"/>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2" name="Shape 4422"/>
        <p:cNvGrpSpPr/>
        <p:nvPr/>
      </p:nvGrpSpPr>
      <p:grpSpPr>
        <a:xfrm>
          <a:off x="0" y="0"/>
          <a:ext cx="0" cy="0"/>
          <a:chOff x="0" y="0"/>
          <a:chExt cx="0" cy="0"/>
        </a:xfrm>
      </p:grpSpPr>
      <p:sp>
        <p:nvSpPr>
          <p:cNvPr id="4423" name="Google Shape;4423;p101"/>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Pearson’s Correlation Tests for Relationship</a:t>
            </a:r>
            <a:endParaRPr/>
          </a:p>
          <a:p>
            <a:pPr indent="0" lvl="0" marL="0" rtl="0" algn="l">
              <a:spcBef>
                <a:spcPts val="0"/>
              </a:spcBef>
              <a:spcAft>
                <a:spcPts val="0"/>
              </a:spcAft>
              <a:buNone/>
            </a:pPr>
            <a:r>
              <a:t/>
            </a:r>
            <a:endParaRPr/>
          </a:p>
        </p:txBody>
      </p:sp>
      <p:sp>
        <p:nvSpPr>
          <p:cNvPr id="4424" name="Google Shape;4424;p101"/>
          <p:cNvSpPr txBox="1"/>
          <p:nvPr/>
        </p:nvSpPr>
        <p:spPr>
          <a:xfrm>
            <a:off x="774850" y="1648800"/>
            <a:ext cx="6258000" cy="3162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000">
                <a:latin typeface="Titillium Web"/>
                <a:ea typeface="Titillium Web"/>
                <a:cs typeface="Titillium Web"/>
                <a:sym typeface="Titillium Web"/>
              </a:rPr>
              <a:t>Pearson’s correlation test </a:t>
            </a:r>
            <a:endParaRPr sz="1000">
              <a:latin typeface="Titillium Web"/>
              <a:ea typeface="Titillium Web"/>
              <a:cs typeface="Titillium Web"/>
              <a:sym typeface="Titillium Web"/>
            </a:endParaRPr>
          </a:p>
          <a:p>
            <a:pPr indent="-292100" lvl="0" marL="457200" rtl="0" algn="l">
              <a:lnSpc>
                <a:spcPct val="115000"/>
              </a:lnSpc>
              <a:spcBef>
                <a:spcPts val="0"/>
              </a:spcBef>
              <a:spcAft>
                <a:spcPts val="0"/>
              </a:spcAft>
              <a:buClr>
                <a:srgbClr val="000000"/>
              </a:buClr>
              <a:buSzPts val="1000"/>
              <a:buFont typeface="Times New Roman"/>
              <a:buChar char="●"/>
            </a:pPr>
            <a:r>
              <a:rPr lang="en" sz="1000">
                <a:latin typeface="Titillium Web"/>
                <a:ea typeface="Titillium Web"/>
                <a:cs typeface="Titillium Web"/>
                <a:sym typeface="Titillium Web"/>
              </a:rPr>
              <a:t>Application Scenario: The Pearson’s correlation test determines </a:t>
            </a:r>
            <a:r>
              <a:rPr b="1" lang="en" sz="1000">
                <a:latin typeface="Titillium Web"/>
                <a:ea typeface="Titillium Web"/>
                <a:cs typeface="Titillium Web"/>
                <a:sym typeface="Titillium Web"/>
              </a:rPr>
              <a:t>if changes in the values of one variable are linked to changes in the values of another variable and both of those variables are measured at the interval or ratio level</a:t>
            </a:r>
            <a:r>
              <a:rPr lang="en" sz="1000">
                <a:latin typeface="Titillium Web"/>
                <a:ea typeface="Titillium Web"/>
                <a:cs typeface="Titillium Web"/>
                <a:sym typeface="Titillium Web"/>
              </a:rPr>
              <a:t>. </a:t>
            </a:r>
            <a:endParaRPr sz="1000">
              <a:latin typeface="Titillium Web"/>
              <a:ea typeface="Titillium Web"/>
              <a:cs typeface="Titillium Web"/>
              <a:sym typeface="Titillium Web"/>
            </a:endParaRPr>
          </a:p>
          <a:p>
            <a:pPr indent="-311150" lvl="0" marL="457200" rtl="0" algn="l">
              <a:lnSpc>
                <a:spcPct val="115000"/>
              </a:lnSpc>
              <a:spcBef>
                <a:spcPts val="0"/>
              </a:spcBef>
              <a:spcAft>
                <a:spcPts val="0"/>
              </a:spcAft>
              <a:buClr>
                <a:srgbClr val="000000"/>
              </a:buClr>
              <a:buSzPts val="1300"/>
              <a:buFont typeface="Times New Roman"/>
              <a:buChar char="●"/>
            </a:pPr>
            <a:r>
              <a:rPr lang="en" sz="1000">
                <a:latin typeface="Titillium Web"/>
                <a:ea typeface="Titillium Web"/>
                <a:cs typeface="Titillium Web"/>
                <a:sym typeface="Titillium Web"/>
              </a:rPr>
              <a:t>A Pearson’s correlation test calculates a </a:t>
            </a:r>
            <a:r>
              <a:rPr b="1" lang="en" sz="1000">
                <a:latin typeface="Titillium Web"/>
                <a:ea typeface="Titillium Web"/>
                <a:cs typeface="Titillium Web"/>
                <a:sym typeface="Titillium Web"/>
              </a:rPr>
              <a:t>correlation coefficient</a:t>
            </a:r>
            <a:r>
              <a:rPr lang="en" sz="1000">
                <a:latin typeface="Titillium Web"/>
                <a:ea typeface="Titillium Web"/>
                <a:cs typeface="Titillium Web"/>
                <a:sym typeface="Titillium Web"/>
              </a:rPr>
              <a:t>,</a:t>
            </a:r>
            <a:r>
              <a:rPr b="1" lang="en" sz="1000">
                <a:latin typeface="Titillium Web"/>
                <a:ea typeface="Titillium Web"/>
                <a:cs typeface="Titillium Web"/>
                <a:sym typeface="Titillium Web"/>
              </a:rPr>
              <a:t> abbreviated with a lowercase “</a:t>
            </a:r>
            <a:r>
              <a:rPr b="1" i="1" lang="en" sz="1000">
                <a:latin typeface="Titillium Web"/>
                <a:ea typeface="Titillium Web"/>
                <a:cs typeface="Titillium Web"/>
                <a:sym typeface="Titillium Web"/>
              </a:rPr>
              <a:t>r</a:t>
            </a:r>
            <a:r>
              <a:rPr b="1" lang="en" sz="1000">
                <a:latin typeface="Titillium Web"/>
                <a:ea typeface="Titillium Web"/>
                <a:cs typeface="Titillium Web"/>
                <a:sym typeface="Titillium Web"/>
              </a:rPr>
              <a:t>.” </a:t>
            </a:r>
            <a:r>
              <a:rPr lang="en" sz="1000">
                <a:latin typeface="Titillium Web"/>
                <a:ea typeface="Titillium Web"/>
                <a:cs typeface="Titillium Web"/>
                <a:sym typeface="Titillium Web"/>
              </a:rPr>
              <a:t>That coefficient ranges from -1 to +1. </a:t>
            </a:r>
            <a:endParaRPr sz="1000">
              <a:latin typeface="Titillium Web"/>
              <a:ea typeface="Titillium Web"/>
              <a:cs typeface="Titillium Web"/>
              <a:sym typeface="Titillium Web"/>
            </a:endParaRPr>
          </a:p>
          <a:p>
            <a:pPr indent="-285750" lvl="1" marL="914400" rtl="0" algn="l">
              <a:lnSpc>
                <a:spcPct val="115000"/>
              </a:lnSpc>
              <a:spcBef>
                <a:spcPts val="0"/>
              </a:spcBef>
              <a:spcAft>
                <a:spcPts val="0"/>
              </a:spcAft>
              <a:buClr>
                <a:srgbClr val="000000"/>
              </a:buClr>
              <a:buSzPts val="900"/>
              <a:buFont typeface="Titillium Web"/>
              <a:buChar char="○"/>
            </a:pPr>
            <a:r>
              <a:rPr lang="en" sz="1000">
                <a:latin typeface="Titillium Web"/>
                <a:ea typeface="Titillium Web"/>
                <a:cs typeface="Titillium Web"/>
                <a:sym typeface="Titillium Web"/>
              </a:rPr>
              <a:t>The sign in front of the coefficient signifies whether the relationship between the two variables is negative or positive. </a:t>
            </a:r>
            <a:endParaRPr sz="1000">
              <a:latin typeface="Titillium Web"/>
              <a:ea typeface="Titillium Web"/>
              <a:cs typeface="Titillium Web"/>
              <a:sym typeface="Titillium Web"/>
            </a:endParaRPr>
          </a:p>
          <a:p>
            <a:pPr indent="-285750" lvl="1" marL="914400" rtl="0" algn="l">
              <a:lnSpc>
                <a:spcPct val="115000"/>
              </a:lnSpc>
              <a:spcBef>
                <a:spcPts val="0"/>
              </a:spcBef>
              <a:spcAft>
                <a:spcPts val="0"/>
              </a:spcAft>
              <a:buClr>
                <a:srgbClr val="000000"/>
              </a:buClr>
              <a:buSzPts val="900"/>
              <a:buFont typeface="Times New Roman"/>
              <a:buChar char="○"/>
            </a:pPr>
            <a:r>
              <a:rPr lang="en" sz="1000">
                <a:latin typeface="Titillium Web"/>
                <a:ea typeface="Titillium Web"/>
                <a:cs typeface="Titillium Web"/>
                <a:sym typeface="Titillium Web"/>
              </a:rPr>
              <a:t>A </a:t>
            </a:r>
            <a:r>
              <a:rPr b="1" lang="en" sz="1000">
                <a:latin typeface="Titillium Web"/>
                <a:ea typeface="Titillium Web"/>
                <a:cs typeface="Titillium Web"/>
                <a:sym typeface="Titillium Web"/>
              </a:rPr>
              <a:t>negative correlation</a:t>
            </a:r>
            <a:r>
              <a:rPr lang="en" sz="1000">
                <a:latin typeface="Titillium Web"/>
                <a:ea typeface="Titillium Web"/>
                <a:cs typeface="Titillium Web"/>
                <a:sym typeface="Titillium Web"/>
              </a:rPr>
              <a:t> means that as the values of one variable increase, the values of the other decrease. </a:t>
            </a:r>
            <a:endParaRPr sz="1000">
              <a:latin typeface="Titillium Web"/>
              <a:ea typeface="Titillium Web"/>
              <a:cs typeface="Titillium Web"/>
              <a:sym typeface="Titillium Web"/>
            </a:endParaRPr>
          </a:p>
          <a:p>
            <a:pPr indent="-285750" lvl="1" marL="914400" rtl="0" algn="l">
              <a:lnSpc>
                <a:spcPct val="115000"/>
              </a:lnSpc>
              <a:spcBef>
                <a:spcPts val="0"/>
              </a:spcBef>
              <a:spcAft>
                <a:spcPts val="0"/>
              </a:spcAft>
              <a:buClr>
                <a:srgbClr val="000000"/>
              </a:buClr>
              <a:buSzPts val="900"/>
              <a:buFont typeface="Times New Roman"/>
              <a:buChar char="○"/>
            </a:pPr>
            <a:r>
              <a:rPr lang="en" sz="1000">
                <a:latin typeface="Titillium Web"/>
                <a:ea typeface="Titillium Web"/>
                <a:cs typeface="Titillium Web"/>
                <a:sym typeface="Titillium Web"/>
              </a:rPr>
              <a:t>A </a:t>
            </a:r>
            <a:r>
              <a:rPr b="1" lang="en" sz="1000">
                <a:latin typeface="Titillium Web"/>
                <a:ea typeface="Titillium Web"/>
                <a:cs typeface="Titillium Web"/>
                <a:sym typeface="Titillium Web"/>
              </a:rPr>
              <a:t>positive correlation</a:t>
            </a:r>
            <a:r>
              <a:rPr lang="en" sz="1000">
                <a:latin typeface="Titillium Web"/>
                <a:ea typeface="Titillium Web"/>
                <a:cs typeface="Titillium Web"/>
                <a:sym typeface="Titillium Web"/>
              </a:rPr>
              <a:t> means that as the values of one variable increase, the values of the other variable increase, as well. </a:t>
            </a:r>
            <a:endParaRPr sz="1000">
              <a:latin typeface="Titillium Web"/>
              <a:ea typeface="Titillium Web"/>
              <a:cs typeface="Titillium Web"/>
              <a:sym typeface="Titillium Web"/>
            </a:endParaRPr>
          </a:p>
          <a:p>
            <a:pPr indent="-292100" lvl="0" marL="457200" rtl="0" algn="l">
              <a:lnSpc>
                <a:spcPct val="115000"/>
              </a:lnSpc>
              <a:spcBef>
                <a:spcPts val="0"/>
              </a:spcBef>
              <a:spcAft>
                <a:spcPts val="0"/>
              </a:spcAft>
              <a:buClr>
                <a:srgbClr val="000000"/>
              </a:buClr>
              <a:buSzPts val="1000"/>
              <a:buFont typeface="Titillium Web"/>
              <a:buChar char="●"/>
            </a:pPr>
            <a:r>
              <a:rPr lang="en" sz="1000">
                <a:latin typeface="Titillium Web"/>
                <a:ea typeface="Titillium Web"/>
                <a:cs typeface="Titillium Web"/>
                <a:sym typeface="Titillium Web"/>
              </a:rPr>
              <a:t>The value of the coefficient represents the strength of the relationship. The closer the coefficient is to either -1 or +1, the stronger the relationship. If you were to find two variables with a correlation coefficient of 1.0 or -1.0, that would mean that the two are perfectly or perfectly negatively correlated. But the social world is too complicated to have have two variables be perfectly correlated. </a:t>
            </a:r>
            <a:endParaRPr sz="1000">
              <a:latin typeface="Titillium Web"/>
              <a:ea typeface="Titillium Web"/>
              <a:cs typeface="Titillium Web"/>
              <a:sym typeface="Titillium Web"/>
            </a:endParaRPr>
          </a:p>
          <a:p>
            <a:pPr indent="-266700" lvl="1" marL="914400" rtl="0" algn="l">
              <a:lnSpc>
                <a:spcPct val="107916"/>
              </a:lnSpc>
              <a:spcBef>
                <a:spcPts val="0"/>
              </a:spcBef>
              <a:spcAft>
                <a:spcPts val="800"/>
              </a:spcAft>
              <a:buClr>
                <a:srgbClr val="595959"/>
              </a:buClr>
              <a:buSzPts val="600"/>
              <a:buFont typeface="Titillium Web"/>
              <a:buChar char="○"/>
            </a:pPr>
            <a:r>
              <a:t/>
            </a:r>
            <a:endParaRPr sz="600">
              <a:latin typeface="Titillium Web"/>
              <a:ea typeface="Titillium Web"/>
              <a:cs typeface="Titillium Web"/>
              <a:sym typeface="Titillium Web"/>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8" name="Shape 4428"/>
        <p:cNvGrpSpPr/>
        <p:nvPr/>
      </p:nvGrpSpPr>
      <p:grpSpPr>
        <a:xfrm>
          <a:off x="0" y="0"/>
          <a:ext cx="0" cy="0"/>
          <a:chOff x="0" y="0"/>
          <a:chExt cx="0" cy="0"/>
        </a:xfrm>
      </p:grpSpPr>
      <p:sp>
        <p:nvSpPr>
          <p:cNvPr id="4429" name="Google Shape;4429;p102"/>
          <p:cNvSpPr txBox="1"/>
          <p:nvPr>
            <p:ph type="title"/>
          </p:nvPr>
        </p:nvSpPr>
        <p:spPr>
          <a:xfrm>
            <a:off x="774850" y="104285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Pearson’s Correlation Tests for Relationship</a:t>
            </a:r>
            <a:endParaRPr/>
          </a:p>
          <a:p>
            <a:pPr indent="0" lvl="0" marL="0" rtl="0" algn="l">
              <a:spcBef>
                <a:spcPts val="0"/>
              </a:spcBef>
              <a:spcAft>
                <a:spcPts val="0"/>
              </a:spcAft>
              <a:buNone/>
            </a:pPr>
            <a:r>
              <a:t/>
            </a:r>
            <a:endParaRPr/>
          </a:p>
        </p:txBody>
      </p:sp>
      <p:sp>
        <p:nvSpPr>
          <p:cNvPr id="4430" name="Google Shape;4430;p102"/>
          <p:cNvSpPr txBox="1"/>
          <p:nvPr/>
        </p:nvSpPr>
        <p:spPr>
          <a:xfrm>
            <a:off x="774850" y="1899700"/>
            <a:ext cx="6258000" cy="1819500"/>
          </a:xfrm>
          <a:prstGeom prst="rect">
            <a:avLst/>
          </a:prstGeom>
          <a:noFill/>
          <a:ln>
            <a:noFill/>
          </a:ln>
        </p:spPr>
        <p:txBody>
          <a:bodyPr anchorCtr="0" anchor="t" bIns="91425" lIns="91425" spcFirstLastPara="1" rIns="91425" wrap="square" tIns="91425">
            <a:spAutoFit/>
          </a:bodyPr>
          <a:lstStyle/>
          <a:p>
            <a:pPr indent="-311150" lvl="0" marL="457200" rtl="0" algn="l">
              <a:lnSpc>
                <a:spcPct val="107916"/>
              </a:lnSpc>
              <a:spcBef>
                <a:spcPts val="0"/>
              </a:spcBef>
              <a:spcAft>
                <a:spcPts val="0"/>
              </a:spcAft>
              <a:buSzPts val="1300"/>
              <a:buFont typeface="Titillium Web"/>
              <a:buChar char="●"/>
            </a:pPr>
            <a:r>
              <a:rPr lang="en" sz="1300">
                <a:latin typeface="Titillium Web"/>
                <a:ea typeface="Titillium Web"/>
                <a:cs typeface="Titillium Web"/>
                <a:sym typeface="Titillium Web"/>
              </a:rPr>
              <a:t>There are two examples of running pearson’s correlation test in our lab tutorial. </a:t>
            </a:r>
            <a:endParaRPr sz="1300">
              <a:latin typeface="Titillium Web"/>
              <a:ea typeface="Titillium Web"/>
              <a:cs typeface="Titillium Web"/>
              <a:sym typeface="Titillium Web"/>
            </a:endParaRPr>
          </a:p>
          <a:p>
            <a:pPr indent="-311150" lvl="0" marL="457200" rtl="0" algn="l">
              <a:lnSpc>
                <a:spcPct val="107916"/>
              </a:lnSpc>
              <a:spcBef>
                <a:spcPts val="0"/>
              </a:spcBef>
              <a:spcAft>
                <a:spcPts val="0"/>
              </a:spcAft>
              <a:buSzPts val="1300"/>
              <a:buFont typeface="Titillium Web"/>
              <a:buChar char="●"/>
            </a:pPr>
            <a:r>
              <a:rPr lang="en" sz="1300">
                <a:latin typeface="Titillium Web"/>
                <a:ea typeface="Titillium Web"/>
                <a:cs typeface="Titillium Web"/>
                <a:sym typeface="Titillium Web"/>
              </a:rPr>
              <a:t>In this lab, we choose to explore </a:t>
            </a:r>
            <a:r>
              <a:rPr b="1" lang="en" sz="1300">
                <a:latin typeface="Titillium Web"/>
                <a:ea typeface="Titillium Web"/>
                <a:cs typeface="Titillium Web"/>
                <a:sym typeface="Titillium Web"/>
              </a:rPr>
              <a:t>the correlation between average video gaming amount and the statement that boys should play with action figures not dolls</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311150" lvl="0" marL="457200" rtl="0" algn="l">
              <a:lnSpc>
                <a:spcPct val="107916"/>
              </a:lnSpc>
              <a:spcBef>
                <a:spcPts val="0"/>
              </a:spcBef>
              <a:spcAft>
                <a:spcPts val="0"/>
              </a:spcAft>
              <a:buSzPts val="1300"/>
              <a:buFont typeface="Titillium Web"/>
              <a:buChar char="●"/>
            </a:pPr>
            <a:r>
              <a:rPr lang="en" sz="1300">
                <a:latin typeface="Titillium Web"/>
                <a:ea typeface="Titillium Web"/>
                <a:cs typeface="Titillium Web"/>
                <a:sym typeface="Titillium Web"/>
              </a:rPr>
              <a:t>Also, pearson’s correlation analyses can also be run </a:t>
            </a:r>
            <a:r>
              <a:rPr b="1" lang="en" sz="1300">
                <a:latin typeface="Titillium Web"/>
                <a:ea typeface="Titillium Web"/>
                <a:cs typeface="Titillium Web"/>
                <a:sym typeface="Titillium Web"/>
              </a:rPr>
              <a:t>with a control variable</a:t>
            </a:r>
            <a:r>
              <a:rPr lang="en" sz="1300">
                <a:latin typeface="Titillium Web"/>
                <a:ea typeface="Titillium Web"/>
                <a:cs typeface="Titillium Web"/>
                <a:sym typeface="Titillium Web"/>
              </a:rPr>
              <a:t>. In this case, we would explore </a:t>
            </a:r>
            <a:r>
              <a:rPr b="1" lang="en" sz="1300">
                <a:latin typeface="Titillium Web"/>
                <a:ea typeface="Titillium Web"/>
                <a:cs typeface="Titillium Web"/>
                <a:sym typeface="Titillium Web"/>
              </a:rPr>
              <a:t>whether there is the correlation between video gaming amount and the time amount spent watching TV while controlling for age</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279400" lvl="0" marL="457200" rtl="0" algn="l">
              <a:lnSpc>
                <a:spcPct val="107916"/>
              </a:lnSpc>
              <a:spcBef>
                <a:spcPts val="0"/>
              </a:spcBef>
              <a:spcAft>
                <a:spcPts val="0"/>
              </a:spcAft>
              <a:buSzPts val="800"/>
              <a:buFont typeface="Titillium Web"/>
              <a:buChar char="●"/>
            </a:pPr>
            <a:r>
              <a:t/>
            </a:r>
            <a:endParaRPr b="1" sz="800">
              <a:latin typeface="Titillium Web"/>
              <a:ea typeface="Titillium Web"/>
              <a:cs typeface="Titillium Web"/>
              <a:sym typeface="Titillium Web"/>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4" name="Shape 4434"/>
        <p:cNvGrpSpPr/>
        <p:nvPr/>
      </p:nvGrpSpPr>
      <p:grpSpPr>
        <a:xfrm>
          <a:off x="0" y="0"/>
          <a:ext cx="0" cy="0"/>
          <a:chOff x="0" y="0"/>
          <a:chExt cx="0" cy="0"/>
        </a:xfrm>
      </p:grpSpPr>
      <p:sp>
        <p:nvSpPr>
          <p:cNvPr id="4435" name="Google Shape;4435;p103"/>
          <p:cNvSpPr txBox="1"/>
          <p:nvPr>
            <p:ph type="title"/>
          </p:nvPr>
        </p:nvSpPr>
        <p:spPr>
          <a:xfrm>
            <a:off x="774850" y="79930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Pearson’s Correlation Tests for Relationship</a:t>
            </a:r>
            <a:endParaRPr/>
          </a:p>
          <a:p>
            <a:pPr indent="0" lvl="0" marL="0" rtl="0" algn="l">
              <a:spcBef>
                <a:spcPts val="0"/>
              </a:spcBef>
              <a:spcAft>
                <a:spcPts val="0"/>
              </a:spcAft>
              <a:buNone/>
            </a:pPr>
            <a:r>
              <a:t/>
            </a:r>
            <a:endParaRPr/>
          </a:p>
        </p:txBody>
      </p:sp>
      <p:pic>
        <p:nvPicPr>
          <p:cNvPr id="4436" name="Google Shape;4436;p103"/>
          <p:cNvPicPr preferRelativeResize="0"/>
          <p:nvPr/>
        </p:nvPicPr>
        <p:blipFill>
          <a:blip r:embed="rId3">
            <a:alphaModFix/>
          </a:blip>
          <a:stretch>
            <a:fillRect/>
          </a:stretch>
        </p:blipFill>
        <p:spPr>
          <a:xfrm>
            <a:off x="201000" y="1266075"/>
            <a:ext cx="5229650" cy="3670800"/>
          </a:xfrm>
          <a:prstGeom prst="rect">
            <a:avLst/>
          </a:prstGeom>
          <a:noFill/>
          <a:ln>
            <a:noFill/>
          </a:ln>
        </p:spPr>
      </p:pic>
      <p:sp>
        <p:nvSpPr>
          <p:cNvPr id="4437" name="Google Shape;4437;p103"/>
          <p:cNvSpPr txBox="1"/>
          <p:nvPr/>
        </p:nvSpPr>
        <p:spPr>
          <a:xfrm>
            <a:off x="5532050" y="1761125"/>
            <a:ext cx="2268000" cy="1200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a:latin typeface="Titillium Web"/>
                <a:ea typeface="Titillium Web"/>
                <a:cs typeface="Titillium Web"/>
                <a:sym typeface="Titillium Web"/>
              </a:rPr>
              <a:t>Steps to run </a:t>
            </a:r>
            <a:r>
              <a:rPr b="1" lang="en">
                <a:latin typeface="Titillium Web"/>
                <a:ea typeface="Titillium Web"/>
                <a:cs typeface="Titillium Web"/>
                <a:sym typeface="Titillium Web"/>
              </a:rPr>
              <a:t>Pearson’s Correlation Tests</a:t>
            </a:r>
            <a:r>
              <a:rPr lang="en">
                <a:latin typeface="Titillium Web"/>
                <a:ea typeface="Titillium Web"/>
                <a:cs typeface="Titillium Web"/>
                <a:sym typeface="Titillium Web"/>
              </a:rPr>
              <a:t>: </a:t>
            </a:r>
            <a:endParaRPr>
              <a:latin typeface="Titillium Web"/>
              <a:ea typeface="Titillium Web"/>
              <a:cs typeface="Titillium Web"/>
              <a:sym typeface="Titillium Web"/>
            </a:endParaRPr>
          </a:p>
          <a:p>
            <a:pPr indent="0" lvl="0" marL="0" rtl="0" algn="l">
              <a:lnSpc>
                <a:spcPct val="107916"/>
              </a:lnSpc>
              <a:spcBef>
                <a:spcPts val="800"/>
              </a:spcBef>
              <a:spcAft>
                <a:spcPts val="800"/>
              </a:spcAft>
              <a:buNone/>
            </a:pPr>
            <a:r>
              <a:rPr b="1" lang="en">
                <a:latin typeface="Titillium Web"/>
                <a:ea typeface="Titillium Web"/>
                <a:cs typeface="Titillium Web"/>
                <a:sym typeface="Titillium Web"/>
              </a:rPr>
              <a:t>1.</a:t>
            </a:r>
            <a:r>
              <a:rPr lang="en">
                <a:latin typeface="Titillium Web"/>
                <a:ea typeface="Titillium Web"/>
                <a:cs typeface="Titillium Web"/>
                <a:sym typeface="Titillium Web"/>
              </a:rPr>
              <a:t> Go ‘</a:t>
            </a:r>
            <a:r>
              <a:rPr b="1" lang="en">
                <a:latin typeface="Titillium Web"/>
                <a:ea typeface="Titillium Web"/>
                <a:cs typeface="Titillium Web"/>
                <a:sym typeface="Titillium Web"/>
              </a:rPr>
              <a:t>Analyze’ → ‘Correlate’ → ‘Bivariate’</a:t>
            </a:r>
            <a:r>
              <a:rPr lang="en">
                <a:latin typeface="Titillium Web"/>
                <a:ea typeface="Titillium Web"/>
                <a:cs typeface="Titillium Web"/>
                <a:sym typeface="Titillium Web"/>
              </a:rPr>
              <a:t> </a:t>
            </a:r>
            <a:endParaRPr>
              <a:latin typeface="Titillium Web"/>
              <a:ea typeface="Titillium Web"/>
              <a:cs typeface="Titillium Web"/>
              <a:sym typeface="Titillium Web"/>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0" name="Shape 3930"/>
        <p:cNvGrpSpPr/>
        <p:nvPr/>
      </p:nvGrpSpPr>
      <p:grpSpPr>
        <a:xfrm>
          <a:off x="0" y="0"/>
          <a:ext cx="0" cy="0"/>
          <a:chOff x="0" y="0"/>
          <a:chExt cx="0" cy="0"/>
        </a:xfrm>
      </p:grpSpPr>
      <p:sp>
        <p:nvSpPr>
          <p:cNvPr id="3931" name="Google Shape;3931;p32"/>
          <p:cNvSpPr txBox="1"/>
          <p:nvPr>
            <p:ph type="title"/>
          </p:nvPr>
        </p:nvSpPr>
        <p:spPr>
          <a:xfrm>
            <a:off x="742200" y="1109275"/>
            <a:ext cx="4504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Dealing with missing values</a:t>
            </a:r>
            <a:endParaRPr/>
          </a:p>
          <a:p>
            <a:pPr indent="0" lvl="0" marL="0" rtl="0" algn="l">
              <a:spcBef>
                <a:spcPts val="0"/>
              </a:spcBef>
              <a:spcAft>
                <a:spcPts val="0"/>
              </a:spcAft>
              <a:buNone/>
            </a:pPr>
            <a:r>
              <a:t/>
            </a:r>
            <a:endParaRPr/>
          </a:p>
        </p:txBody>
      </p:sp>
      <p:sp>
        <p:nvSpPr>
          <p:cNvPr id="3932" name="Google Shape;3932;p32"/>
          <p:cNvSpPr txBox="1"/>
          <p:nvPr>
            <p:ph idx="1" type="body"/>
          </p:nvPr>
        </p:nvSpPr>
        <p:spPr>
          <a:xfrm>
            <a:off x="742200" y="1700250"/>
            <a:ext cx="3862800" cy="2200500"/>
          </a:xfrm>
          <a:prstGeom prst="rect">
            <a:avLst/>
          </a:prstGeom>
        </p:spPr>
        <p:txBody>
          <a:bodyPr anchorCtr="0" anchor="t" bIns="91425" lIns="91425" spcFirstLastPara="1" rIns="91425" wrap="square" tIns="91425">
            <a:noAutofit/>
          </a:bodyPr>
          <a:lstStyle/>
          <a:p>
            <a:pPr indent="0" lvl="0" marL="0" rtl="0" algn="l">
              <a:lnSpc>
                <a:spcPct val="107916"/>
              </a:lnSpc>
              <a:spcBef>
                <a:spcPts val="1000"/>
              </a:spcBef>
              <a:spcAft>
                <a:spcPts val="0"/>
              </a:spcAft>
              <a:buNone/>
            </a:pPr>
            <a:r>
              <a:rPr lang="en" sz="1100">
                <a:solidFill>
                  <a:srgbClr val="000000"/>
                </a:solidFill>
                <a:latin typeface="Titillium Web"/>
                <a:ea typeface="Titillium Web"/>
                <a:cs typeface="Titillium Web"/>
                <a:sym typeface="Titillium Web"/>
              </a:rPr>
              <a:t>Steps to indicate missing values: </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1000"/>
              </a:spcBef>
              <a:spcAft>
                <a:spcPts val="0"/>
              </a:spcAft>
              <a:buClr>
                <a:srgbClr val="000000"/>
              </a:buClr>
              <a:buSzPts val="1100"/>
              <a:buFont typeface="Times New Roman"/>
              <a:buChar char="●"/>
            </a:pPr>
            <a:r>
              <a:rPr b="1" lang="en" sz="1100">
                <a:solidFill>
                  <a:srgbClr val="000000"/>
                </a:solidFill>
                <a:latin typeface="Titillium Web"/>
                <a:ea typeface="Titillium Web"/>
                <a:cs typeface="Titillium Web"/>
                <a:sym typeface="Titillium Web"/>
              </a:rPr>
              <a:t>Click the ‘...’ </a:t>
            </a:r>
            <a:r>
              <a:rPr lang="en" sz="1100">
                <a:solidFill>
                  <a:srgbClr val="000000"/>
                </a:solidFill>
                <a:latin typeface="Titillium Web"/>
                <a:ea typeface="Titillium Web"/>
                <a:cs typeface="Titillium Web"/>
                <a:sym typeface="Titillium Web"/>
              </a:rPr>
              <a:t>in the corresponding cell. </a:t>
            </a:r>
            <a:endParaRPr sz="1100">
              <a:solidFill>
                <a:srgbClr val="000000"/>
              </a:solidFill>
              <a:latin typeface="Titillium Web"/>
              <a:ea typeface="Titillium Web"/>
              <a:cs typeface="Titillium Web"/>
              <a:sym typeface="Titillium Web"/>
            </a:endParaRPr>
          </a:p>
          <a:p>
            <a:pPr indent="-298450" lvl="1" marL="914400" rtl="0" algn="l">
              <a:lnSpc>
                <a:spcPct val="107916"/>
              </a:lnSpc>
              <a:spcBef>
                <a:spcPts val="0"/>
              </a:spcBef>
              <a:spcAft>
                <a:spcPts val="0"/>
              </a:spcAft>
              <a:buClr>
                <a:srgbClr val="000000"/>
              </a:buClr>
              <a:buSzPts val="1100"/>
              <a:buFont typeface="Titillium Web"/>
              <a:buChar char="○"/>
            </a:pPr>
            <a:r>
              <a:rPr lang="en" sz="1100">
                <a:solidFill>
                  <a:srgbClr val="000000"/>
                </a:solidFill>
                <a:latin typeface="Titillium Web"/>
                <a:ea typeface="Titillium Web"/>
                <a:cs typeface="Titillium Web"/>
                <a:sym typeface="Titillium Web"/>
              </a:rPr>
              <a:t>Here is the intersection of age and missing value. </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mes New Roman"/>
              <a:buChar char="●"/>
            </a:pPr>
            <a:r>
              <a:rPr b="1" lang="en" sz="1100">
                <a:solidFill>
                  <a:srgbClr val="000000"/>
                </a:solidFill>
                <a:latin typeface="Titillium Web"/>
                <a:ea typeface="Titillium Web"/>
                <a:cs typeface="Titillium Web"/>
                <a:sym typeface="Titillium Web"/>
              </a:rPr>
              <a:t>Select</a:t>
            </a:r>
            <a:r>
              <a:rPr lang="en" sz="1100">
                <a:solidFill>
                  <a:srgbClr val="000000"/>
                </a:solidFill>
                <a:latin typeface="Titillium Web"/>
                <a:ea typeface="Titillium Web"/>
                <a:cs typeface="Titillium Web"/>
                <a:sym typeface="Titillium Web"/>
              </a:rPr>
              <a:t> ‘Discrete missing values</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mes New Roman"/>
              <a:buChar char="●"/>
            </a:pPr>
            <a:r>
              <a:rPr b="1" lang="en" sz="1100">
                <a:solidFill>
                  <a:srgbClr val="000000"/>
                </a:solidFill>
                <a:latin typeface="Titillium Web"/>
                <a:ea typeface="Titillium Web"/>
                <a:cs typeface="Titillium Web"/>
                <a:sym typeface="Titillium Web"/>
              </a:rPr>
              <a:t>Input</a:t>
            </a:r>
            <a:r>
              <a:rPr lang="en" sz="1100">
                <a:solidFill>
                  <a:srgbClr val="000000"/>
                </a:solidFill>
                <a:latin typeface="Titillium Web"/>
                <a:ea typeface="Titillium Web"/>
                <a:cs typeface="Titillium Web"/>
                <a:sym typeface="Titillium Web"/>
              </a:rPr>
              <a:t> </a:t>
            </a:r>
            <a:r>
              <a:rPr b="1" lang="en" sz="1100">
                <a:solidFill>
                  <a:srgbClr val="000000"/>
                </a:solidFill>
                <a:latin typeface="Titillium Web"/>
                <a:ea typeface="Titillium Web"/>
                <a:cs typeface="Titillium Web"/>
                <a:sym typeface="Titillium Web"/>
              </a:rPr>
              <a:t>‘-99’ (or ‘99’) </a:t>
            </a:r>
            <a:r>
              <a:rPr lang="en" sz="1100">
                <a:solidFill>
                  <a:srgbClr val="000000"/>
                </a:solidFill>
                <a:latin typeface="Titillium Web"/>
                <a:ea typeface="Titillium Web"/>
                <a:cs typeface="Titillium Web"/>
                <a:sym typeface="Titillium Web"/>
              </a:rPr>
              <a:t>by typing </a:t>
            </a:r>
            <a:endParaRPr sz="1100">
              <a:solidFill>
                <a:srgbClr val="000000"/>
              </a:solidFill>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mes New Roman"/>
              <a:buChar char="●"/>
            </a:pPr>
            <a:r>
              <a:rPr b="1" lang="en" sz="1100">
                <a:solidFill>
                  <a:srgbClr val="000000"/>
                </a:solidFill>
                <a:latin typeface="Titillium Web"/>
                <a:ea typeface="Titillium Web"/>
                <a:cs typeface="Titillium Web"/>
                <a:sym typeface="Titillium Web"/>
              </a:rPr>
              <a:t>Click ‘OK’</a:t>
            </a:r>
            <a:r>
              <a:rPr lang="en" sz="1100">
                <a:solidFill>
                  <a:srgbClr val="000000"/>
                </a:solidFill>
                <a:latin typeface="Titillium Web"/>
                <a:ea typeface="Titillium Web"/>
                <a:cs typeface="Titillium Web"/>
                <a:sym typeface="Titillium Web"/>
              </a:rPr>
              <a:t>, then the -99 or 99 would show in the cell. </a:t>
            </a:r>
            <a:endParaRPr sz="1100">
              <a:solidFill>
                <a:srgbClr val="000000"/>
              </a:solidFill>
              <a:latin typeface="Titillium Web"/>
              <a:ea typeface="Titillium Web"/>
              <a:cs typeface="Titillium Web"/>
              <a:sym typeface="Titillium Web"/>
            </a:endParaRPr>
          </a:p>
          <a:p>
            <a:pPr indent="0" lvl="0" marL="0" rtl="0" algn="l">
              <a:lnSpc>
                <a:spcPct val="107916"/>
              </a:lnSpc>
              <a:spcBef>
                <a:spcPts val="1000"/>
              </a:spcBef>
              <a:spcAft>
                <a:spcPts val="0"/>
              </a:spcAft>
              <a:buNone/>
            </a:pPr>
            <a:r>
              <a:rPr lang="en" sz="1100">
                <a:solidFill>
                  <a:srgbClr val="000000"/>
                </a:solidFill>
                <a:latin typeface="Titillium Web"/>
                <a:ea typeface="Titillium Web"/>
                <a:cs typeface="Titillium Web"/>
                <a:sym typeface="Titillium Web"/>
              </a:rPr>
              <a:t>To Clarify: </a:t>
            </a:r>
            <a:r>
              <a:rPr b="1" lang="en" sz="1100">
                <a:solidFill>
                  <a:srgbClr val="000000"/>
                </a:solidFill>
                <a:latin typeface="Titillium Web"/>
                <a:ea typeface="Titillium Web"/>
                <a:cs typeface="Titillium Web"/>
                <a:sym typeface="Titillium Web"/>
              </a:rPr>
              <a:t>As a rule of thumb, we use 99 more often. </a:t>
            </a:r>
            <a:r>
              <a:rPr lang="en" sz="1100">
                <a:solidFill>
                  <a:srgbClr val="000000"/>
                </a:solidFill>
                <a:latin typeface="Titillium Web"/>
                <a:ea typeface="Titillium Web"/>
                <a:cs typeface="Titillium Web"/>
                <a:sym typeface="Titillium Web"/>
              </a:rPr>
              <a:t>But it doesn’t really matter what number you enter to identify missing values as long as that number does not overlap with any valid values in the data. </a:t>
            </a:r>
            <a:endParaRPr sz="1100">
              <a:solidFill>
                <a:srgbClr val="000000"/>
              </a:solidFill>
              <a:latin typeface="Titillium Web"/>
              <a:ea typeface="Titillium Web"/>
              <a:cs typeface="Titillium Web"/>
              <a:sym typeface="Titillium Web"/>
            </a:endParaRPr>
          </a:p>
          <a:p>
            <a:pPr indent="0" lvl="0" marL="0" rtl="0" algn="l">
              <a:spcBef>
                <a:spcPts val="800"/>
              </a:spcBef>
              <a:spcAft>
                <a:spcPts val="0"/>
              </a:spcAft>
              <a:buNone/>
            </a:pPr>
            <a:r>
              <a:t/>
            </a:r>
            <a:endParaRPr b="1" sz="900">
              <a:solidFill>
                <a:srgbClr val="000000"/>
              </a:solidFill>
              <a:latin typeface="Titillium Web"/>
              <a:ea typeface="Titillium Web"/>
              <a:cs typeface="Titillium Web"/>
              <a:sym typeface="Titillium Web"/>
            </a:endParaRPr>
          </a:p>
        </p:txBody>
      </p:sp>
      <p:pic>
        <p:nvPicPr>
          <p:cNvPr id="3933" name="Google Shape;3933;p32"/>
          <p:cNvPicPr preferRelativeResize="0"/>
          <p:nvPr/>
        </p:nvPicPr>
        <p:blipFill>
          <a:blip r:embed="rId3">
            <a:alphaModFix/>
          </a:blip>
          <a:stretch>
            <a:fillRect/>
          </a:stretch>
        </p:blipFill>
        <p:spPr>
          <a:xfrm>
            <a:off x="4796775" y="308700"/>
            <a:ext cx="4267201" cy="2550747"/>
          </a:xfrm>
          <a:prstGeom prst="rect">
            <a:avLst/>
          </a:prstGeom>
          <a:noFill/>
          <a:ln>
            <a:noFill/>
          </a:ln>
        </p:spPr>
      </p:pic>
      <p:pic>
        <p:nvPicPr>
          <p:cNvPr id="3934" name="Google Shape;3934;p32"/>
          <p:cNvPicPr preferRelativeResize="0"/>
          <p:nvPr/>
        </p:nvPicPr>
        <p:blipFill>
          <a:blip r:embed="rId4">
            <a:alphaModFix/>
          </a:blip>
          <a:stretch>
            <a:fillRect/>
          </a:stretch>
        </p:blipFill>
        <p:spPr>
          <a:xfrm>
            <a:off x="4800225" y="2596875"/>
            <a:ext cx="4260301" cy="2546624"/>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1" name="Shape 4441"/>
        <p:cNvGrpSpPr/>
        <p:nvPr/>
      </p:nvGrpSpPr>
      <p:grpSpPr>
        <a:xfrm>
          <a:off x="0" y="0"/>
          <a:ext cx="0" cy="0"/>
          <a:chOff x="0" y="0"/>
          <a:chExt cx="0" cy="0"/>
        </a:xfrm>
      </p:grpSpPr>
      <p:sp>
        <p:nvSpPr>
          <p:cNvPr id="4442" name="Google Shape;4442;p104"/>
          <p:cNvSpPr txBox="1"/>
          <p:nvPr>
            <p:ph type="title"/>
          </p:nvPr>
        </p:nvSpPr>
        <p:spPr>
          <a:xfrm>
            <a:off x="774850" y="79930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Pearson’s Correlation Tests for Relationship</a:t>
            </a:r>
            <a:endParaRPr/>
          </a:p>
          <a:p>
            <a:pPr indent="0" lvl="0" marL="0" rtl="0" algn="l">
              <a:spcBef>
                <a:spcPts val="0"/>
              </a:spcBef>
              <a:spcAft>
                <a:spcPts val="0"/>
              </a:spcAft>
              <a:buNone/>
            </a:pPr>
            <a:r>
              <a:t/>
            </a:r>
            <a:endParaRPr/>
          </a:p>
        </p:txBody>
      </p:sp>
      <p:sp>
        <p:nvSpPr>
          <p:cNvPr id="4443" name="Google Shape;4443;p104"/>
          <p:cNvSpPr txBox="1"/>
          <p:nvPr/>
        </p:nvSpPr>
        <p:spPr>
          <a:xfrm>
            <a:off x="5532050" y="1447325"/>
            <a:ext cx="2268000" cy="36519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latin typeface="Titillium Web"/>
                <a:ea typeface="Titillium Web"/>
                <a:cs typeface="Titillium Web"/>
                <a:sym typeface="Titillium Web"/>
              </a:rPr>
              <a:t>Steps to run </a:t>
            </a:r>
            <a:r>
              <a:rPr b="1" lang="en" sz="1200">
                <a:latin typeface="Titillium Web"/>
                <a:ea typeface="Titillium Web"/>
                <a:cs typeface="Titillium Web"/>
                <a:sym typeface="Titillium Web"/>
              </a:rPr>
              <a:t>Pearson’s Correlation Tests</a:t>
            </a:r>
            <a:r>
              <a:rPr lang="en" sz="1200">
                <a:latin typeface="Titillium Web"/>
                <a:ea typeface="Titillium Web"/>
                <a:cs typeface="Titillium Web"/>
                <a:sym typeface="Titillium Web"/>
              </a:rPr>
              <a:t>: </a:t>
            </a:r>
            <a:endParaRPr b="1"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2.</a:t>
            </a:r>
            <a:r>
              <a:rPr lang="en" sz="1200">
                <a:latin typeface="Titillium Web"/>
                <a:ea typeface="Titillium Web"/>
                <a:cs typeface="Titillium Web"/>
                <a:sym typeface="Titillium Web"/>
              </a:rPr>
              <a:t> Move variable [</a:t>
            </a:r>
            <a:r>
              <a:rPr b="1" lang="en" sz="1200">
                <a:latin typeface="Titillium Web"/>
                <a:ea typeface="Titillium Web"/>
                <a:cs typeface="Titillium Web"/>
                <a:sym typeface="Titillium Web"/>
              </a:rPr>
              <a:t>tot_vg</a:t>
            </a:r>
            <a:r>
              <a:rPr lang="en" sz="1200">
                <a:latin typeface="Titillium Web"/>
                <a:ea typeface="Titillium Web"/>
                <a:cs typeface="Titillium Web"/>
                <a:sym typeface="Titillium Web"/>
              </a:rPr>
              <a:t>] and [</a:t>
            </a:r>
            <a:r>
              <a:rPr b="1" lang="en" sz="1200">
                <a:latin typeface="Titillium Web"/>
                <a:ea typeface="Titillium Web"/>
                <a:cs typeface="Titillium Web"/>
                <a:sym typeface="Titillium Web"/>
              </a:rPr>
              <a:t>MRNI_AF1</a:t>
            </a:r>
            <a:r>
              <a:rPr lang="en" sz="1200">
                <a:latin typeface="Titillium Web"/>
                <a:ea typeface="Titillium Web"/>
                <a:cs typeface="Titillium Web"/>
                <a:sym typeface="Titillium Web"/>
              </a:rPr>
              <a:t>] from the left to the right box and make sure the ‘</a:t>
            </a:r>
            <a:r>
              <a:rPr b="1" lang="en" sz="1200">
                <a:latin typeface="Titillium Web"/>
                <a:ea typeface="Titillium Web"/>
                <a:cs typeface="Titillium Web"/>
                <a:sym typeface="Titillium Web"/>
              </a:rPr>
              <a:t>Pearson’</a:t>
            </a:r>
            <a:r>
              <a:rPr lang="en" sz="1200">
                <a:latin typeface="Titillium Web"/>
                <a:ea typeface="Titillium Web"/>
                <a:cs typeface="Titillium Web"/>
                <a:sym typeface="Titillium Web"/>
              </a:rPr>
              <a:t> under Correlation Coefficients is checked off. Then, click </a:t>
            </a:r>
            <a:r>
              <a:rPr b="1" lang="en" sz="1200">
                <a:latin typeface="Titillium Web"/>
                <a:ea typeface="Titillium Web"/>
                <a:cs typeface="Titillium Web"/>
                <a:sym typeface="Titillium Web"/>
              </a:rPr>
              <a:t>‘OK</a:t>
            </a:r>
            <a:r>
              <a:rPr lang="en" sz="1200">
                <a:latin typeface="Titillium Web"/>
                <a:ea typeface="Titillium Web"/>
                <a:cs typeface="Titillium Web"/>
                <a:sym typeface="Titillium Web"/>
              </a:rPr>
              <a:t>’</a:t>
            </a:r>
            <a:endParaRPr b="1"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*NOTE</a:t>
            </a:r>
            <a:r>
              <a:rPr lang="en" sz="1200">
                <a:latin typeface="Titillium Web"/>
                <a:ea typeface="Titillium Web"/>
                <a:cs typeface="Titillium Web"/>
                <a:sym typeface="Titillium Web"/>
              </a:rPr>
              <a:t>: the variable </a:t>
            </a:r>
            <a:r>
              <a:rPr b="1" lang="en" sz="1200">
                <a:latin typeface="Titillium Web"/>
                <a:ea typeface="Titillium Web"/>
                <a:cs typeface="Titillium Web"/>
                <a:sym typeface="Titillium Web"/>
              </a:rPr>
              <a:t>[tot_vg]</a:t>
            </a:r>
            <a:r>
              <a:rPr lang="en" sz="1200">
                <a:latin typeface="Titillium Web"/>
                <a:ea typeface="Titillium Web"/>
                <a:cs typeface="Titillium Web"/>
                <a:sym typeface="Titillium Web"/>
              </a:rPr>
              <a:t> is ‘Average hours Playing Video Games per day’ and </a:t>
            </a:r>
            <a:r>
              <a:rPr b="1" lang="en" sz="1200">
                <a:latin typeface="Titillium Web"/>
                <a:ea typeface="Titillium Web"/>
                <a:cs typeface="Titillium Web"/>
                <a:sym typeface="Titillium Web"/>
              </a:rPr>
              <a:t>this variable needs to be computed</a:t>
            </a:r>
            <a:r>
              <a:rPr lang="en" sz="1200">
                <a:latin typeface="Titillium Web"/>
                <a:ea typeface="Titillium Web"/>
                <a:cs typeface="Titillium Web"/>
                <a:sym typeface="Titillium Web"/>
              </a:rPr>
              <a:t>. If you forget how to do this, please refer to the Compute Section in the previous slides.</a:t>
            </a:r>
            <a:endParaRPr sz="12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100">
              <a:latin typeface="Titillium Web"/>
              <a:ea typeface="Titillium Web"/>
              <a:cs typeface="Titillium Web"/>
              <a:sym typeface="Titillium Web"/>
            </a:endParaRPr>
          </a:p>
        </p:txBody>
      </p:sp>
      <p:pic>
        <p:nvPicPr>
          <p:cNvPr id="4444" name="Google Shape;4444;p104"/>
          <p:cNvPicPr preferRelativeResize="0"/>
          <p:nvPr/>
        </p:nvPicPr>
        <p:blipFill>
          <a:blip r:embed="rId3">
            <a:alphaModFix/>
          </a:blip>
          <a:stretch>
            <a:fillRect/>
          </a:stretch>
        </p:blipFill>
        <p:spPr>
          <a:xfrm>
            <a:off x="216025" y="1336950"/>
            <a:ext cx="5316024" cy="3554750"/>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8" name="Shape 4448"/>
        <p:cNvGrpSpPr/>
        <p:nvPr/>
      </p:nvGrpSpPr>
      <p:grpSpPr>
        <a:xfrm>
          <a:off x="0" y="0"/>
          <a:ext cx="0" cy="0"/>
          <a:chOff x="0" y="0"/>
          <a:chExt cx="0" cy="0"/>
        </a:xfrm>
      </p:grpSpPr>
      <p:sp>
        <p:nvSpPr>
          <p:cNvPr id="4449" name="Google Shape;4449;p105"/>
          <p:cNvSpPr txBox="1"/>
          <p:nvPr>
            <p:ph type="title"/>
          </p:nvPr>
        </p:nvSpPr>
        <p:spPr>
          <a:xfrm>
            <a:off x="774850" y="79930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Pearson’s Correlation Tests for Relationship</a:t>
            </a:r>
            <a:endParaRPr/>
          </a:p>
          <a:p>
            <a:pPr indent="0" lvl="0" marL="0" rtl="0" algn="l">
              <a:spcBef>
                <a:spcPts val="0"/>
              </a:spcBef>
              <a:spcAft>
                <a:spcPts val="0"/>
              </a:spcAft>
              <a:buNone/>
            </a:pPr>
            <a:r>
              <a:t/>
            </a:r>
            <a:endParaRPr/>
          </a:p>
        </p:txBody>
      </p:sp>
      <p:sp>
        <p:nvSpPr>
          <p:cNvPr id="4450" name="Google Shape;4450;p105"/>
          <p:cNvSpPr txBox="1"/>
          <p:nvPr/>
        </p:nvSpPr>
        <p:spPr>
          <a:xfrm>
            <a:off x="5532050" y="1373525"/>
            <a:ext cx="2268000" cy="25791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Steps to run </a:t>
            </a:r>
            <a:r>
              <a:rPr b="1" lang="en" sz="1300">
                <a:latin typeface="Titillium Web"/>
                <a:ea typeface="Titillium Web"/>
                <a:cs typeface="Titillium Web"/>
                <a:sym typeface="Titillium Web"/>
              </a:rPr>
              <a:t>Pearson’s Correlation Tests</a:t>
            </a:r>
            <a:r>
              <a:rPr lang="en" sz="1300">
                <a:latin typeface="Titillium Web"/>
                <a:ea typeface="Titillium Web"/>
                <a:cs typeface="Titillium Web"/>
                <a:sym typeface="Titillium Web"/>
              </a:rPr>
              <a:t>: </a:t>
            </a:r>
            <a:endParaRPr b="1"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latin typeface="Titillium Web"/>
                <a:ea typeface="Titillium Web"/>
                <a:cs typeface="Titillium Web"/>
                <a:sym typeface="Titillium Web"/>
              </a:rPr>
              <a:t>3. Interpret the Output</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latin typeface="Titillium Web"/>
                <a:ea typeface="Titillium Web"/>
                <a:cs typeface="Titillium Web"/>
                <a:sym typeface="Titillium Web"/>
              </a:rPr>
              <a:t>The screenshot shows the </a:t>
            </a:r>
            <a:r>
              <a:rPr b="1" lang="en" sz="1300">
                <a:latin typeface="Titillium Web"/>
                <a:ea typeface="Titillium Web"/>
                <a:cs typeface="Titillium Web"/>
                <a:sym typeface="Titillium Web"/>
              </a:rPr>
              <a:t>correlation matrix</a:t>
            </a:r>
            <a:r>
              <a:rPr lang="en" sz="1300">
                <a:latin typeface="Titillium Web"/>
                <a:ea typeface="Titillium Web"/>
                <a:cs typeface="Titillium Web"/>
                <a:sym typeface="Titillium Web"/>
              </a:rPr>
              <a:t> produced by SPSS.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highlight>
                  <a:srgbClr val="FF9900"/>
                </a:highlight>
                <a:latin typeface="Titillium Web"/>
                <a:ea typeface="Titillium Web"/>
                <a:cs typeface="Titillium Web"/>
                <a:sym typeface="Titillium Web"/>
              </a:rPr>
              <a:t>Reported result: r = .04. </a:t>
            </a:r>
            <a:endParaRPr sz="1300">
              <a:highlight>
                <a:srgbClr val="FF9900"/>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000">
              <a:latin typeface="Titillium Web"/>
              <a:ea typeface="Titillium Web"/>
              <a:cs typeface="Titillium Web"/>
              <a:sym typeface="Titillium Web"/>
            </a:endParaRPr>
          </a:p>
        </p:txBody>
      </p:sp>
      <p:pic>
        <p:nvPicPr>
          <p:cNvPr id="4451" name="Google Shape;4451;p105"/>
          <p:cNvPicPr preferRelativeResize="0"/>
          <p:nvPr/>
        </p:nvPicPr>
        <p:blipFill>
          <a:blip r:embed="rId3">
            <a:alphaModFix/>
          </a:blip>
          <a:stretch>
            <a:fillRect/>
          </a:stretch>
        </p:blipFill>
        <p:spPr>
          <a:xfrm>
            <a:off x="280475" y="1330400"/>
            <a:ext cx="4889500" cy="2546625"/>
          </a:xfrm>
          <a:prstGeom prst="rect">
            <a:avLst/>
          </a:prstGeom>
          <a:noFill/>
          <a:ln>
            <a:noFill/>
          </a:ln>
        </p:spPr>
      </p:pic>
      <p:sp>
        <p:nvSpPr>
          <p:cNvPr id="4452" name="Google Shape;4452;p105"/>
          <p:cNvSpPr txBox="1"/>
          <p:nvPr/>
        </p:nvSpPr>
        <p:spPr>
          <a:xfrm>
            <a:off x="359025" y="3976800"/>
            <a:ext cx="7215600" cy="9675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None/>
            </a:pPr>
            <a:r>
              <a:rPr lang="en" sz="1200">
                <a:latin typeface="Titillium Web"/>
                <a:ea typeface="Titillium Web"/>
                <a:cs typeface="Titillium Web"/>
                <a:sym typeface="Titillium Web"/>
              </a:rPr>
              <a:t>The correlation between video gaming amount and agreement of this statement is quite close to 0. The significance level is way over 0.05, which means that there is no significant relationship between these two variables. If we had a hypothesis that predicted that the amount of video gaming would be associated with this view of masculine gender roles, then we would have to reject this hypothesis. </a:t>
            </a:r>
            <a:endParaRPr sz="1200">
              <a:latin typeface="Titillium Web"/>
              <a:ea typeface="Titillium Web"/>
              <a:cs typeface="Titillium Web"/>
              <a:sym typeface="Titillium Web"/>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6" name="Shape 4456"/>
        <p:cNvGrpSpPr/>
        <p:nvPr/>
      </p:nvGrpSpPr>
      <p:grpSpPr>
        <a:xfrm>
          <a:off x="0" y="0"/>
          <a:ext cx="0" cy="0"/>
          <a:chOff x="0" y="0"/>
          <a:chExt cx="0" cy="0"/>
        </a:xfrm>
      </p:grpSpPr>
      <p:sp>
        <p:nvSpPr>
          <p:cNvPr id="4457" name="Google Shape;4457;p106"/>
          <p:cNvSpPr txBox="1"/>
          <p:nvPr>
            <p:ph type="title"/>
          </p:nvPr>
        </p:nvSpPr>
        <p:spPr>
          <a:xfrm>
            <a:off x="774850" y="79930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Pearson’s Correlation Tests for Relationship</a:t>
            </a:r>
            <a:endParaRPr/>
          </a:p>
          <a:p>
            <a:pPr indent="0" lvl="0" marL="0" rtl="0" algn="l">
              <a:spcBef>
                <a:spcPts val="0"/>
              </a:spcBef>
              <a:spcAft>
                <a:spcPts val="0"/>
              </a:spcAft>
              <a:buNone/>
            </a:pPr>
            <a:r>
              <a:t/>
            </a:r>
            <a:endParaRPr/>
          </a:p>
        </p:txBody>
      </p:sp>
      <p:sp>
        <p:nvSpPr>
          <p:cNvPr id="4458" name="Google Shape;4458;p106"/>
          <p:cNvSpPr txBox="1"/>
          <p:nvPr/>
        </p:nvSpPr>
        <p:spPr>
          <a:xfrm>
            <a:off x="735375" y="1563700"/>
            <a:ext cx="6924600" cy="16278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latin typeface="Titillium Web"/>
                <a:ea typeface="Titillium Web"/>
                <a:cs typeface="Titillium Web"/>
                <a:sym typeface="Titillium Web"/>
              </a:rPr>
              <a:t>More take-away about </a:t>
            </a:r>
            <a:r>
              <a:rPr i="1" lang="en" sz="1200">
                <a:latin typeface="Titillium Web"/>
                <a:ea typeface="Titillium Web"/>
                <a:cs typeface="Titillium Web"/>
                <a:sym typeface="Titillium Web"/>
              </a:rPr>
              <a:t>r</a:t>
            </a:r>
            <a:r>
              <a:rPr lang="en" sz="1200">
                <a:latin typeface="Titillium Web"/>
                <a:ea typeface="Titillium Web"/>
                <a:cs typeface="Titillium Web"/>
                <a:sym typeface="Titillium Web"/>
              </a:rPr>
              <a:t> coefficient: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latin typeface="Titillium Web"/>
                <a:ea typeface="Titillium Web"/>
                <a:cs typeface="Titillium Web"/>
                <a:sym typeface="Titillium Web"/>
              </a:rPr>
              <a:t>Unlike the t or the F statistic, the r coefficient is quite meaningful on its own since its size (or distance between 0 and either -1 or +1) determines how weakly or strongly the two variables are related. This chart indicates how researchers typically discuss the size/strength of a correlation coefficient.</a:t>
            </a:r>
            <a:endParaRPr sz="900">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sz="12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900">
              <a:latin typeface="Titillium Web"/>
              <a:ea typeface="Titillium Web"/>
              <a:cs typeface="Titillium Web"/>
              <a:sym typeface="Titillium Web"/>
            </a:endParaRPr>
          </a:p>
        </p:txBody>
      </p:sp>
      <p:pic>
        <p:nvPicPr>
          <p:cNvPr id="4459" name="Google Shape;4459;p106"/>
          <p:cNvPicPr preferRelativeResize="0"/>
          <p:nvPr/>
        </p:nvPicPr>
        <p:blipFill>
          <a:blip r:embed="rId3">
            <a:alphaModFix/>
          </a:blip>
          <a:stretch>
            <a:fillRect/>
          </a:stretch>
        </p:blipFill>
        <p:spPr>
          <a:xfrm>
            <a:off x="2276276" y="2624925"/>
            <a:ext cx="3796950" cy="2341250"/>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3" name="Shape 4463"/>
        <p:cNvGrpSpPr/>
        <p:nvPr/>
      </p:nvGrpSpPr>
      <p:grpSpPr>
        <a:xfrm>
          <a:off x="0" y="0"/>
          <a:ext cx="0" cy="0"/>
          <a:chOff x="0" y="0"/>
          <a:chExt cx="0" cy="0"/>
        </a:xfrm>
      </p:grpSpPr>
      <p:sp>
        <p:nvSpPr>
          <p:cNvPr id="4464" name="Google Shape;4464;p107"/>
          <p:cNvSpPr txBox="1"/>
          <p:nvPr>
            <p:ph type="title"/>
          </p:nvPr>
        </p:nvSpPr>
        <p:spPr>
          <a:xfrm>
            <a:off x="774850" y="799300"/>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Pearson’s Correlation Tests for Relationship</a:t>
            </a:r>
            <a:endParaRPr/>
          </a:p>
          <a:p>
            <a:pPr indent="0" lvl="0" marL="0" rtl="0" algn="l">
              <a:spcBef>
                <a:spcPts val="0"/>
              </a:spcBef>
              <a:spcAft>
                <a:spcPts val="0"/>
              </a:spcAft>
              <a:buNone/>
            </a:pPr>
            <a:r>
              <a:t/>
            </a:r>
            <a:endParaRPr/>
          </a:p>
        </p:txBody>
      </p:sp>
      <p:sp>
        <p:nvSpPr>
          <p:cNvPr id="4465" name="Google Shape;4465;p107"/>
          <p:cNvSpPr txBox="1"/>
          <p:nvPr/>
        </p:nvSpPr>
        <p:spPr>
          <a:xfrm>
            <a:off x="735375" y="1563700"/>
            <a:ext cx="6924600" cy="30099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a:latin typeface="Titillium Web"/>
                <a:ea typeface="Titillium Web"/>
                <a:cs typeface="Titillium Web"/>
                <a:sym typeface="Titillium Web"/>
              </a:rPr>
              <a:t>More take-away about </a:t>
            </a:r>
            <a:r>
              <a:rPr i="1" lang="en">
                <a:latin typeface="Titillium Web"/>
                <a:ea typeface="Titillium Web"/>
                <a:cs typeface="Titillium Web"/>
                <a:sym typeface="Titillium Web"/>
              </a:rPr>
              <a:t>r</a:t>
            </a:r>
            <a:r>
              <a:rPr lang="en">
                <a:latin typeface="Titillium Web"/>
                <a:ea typeface="Titillium Web"/>
                <a:cs typeface="Titillium Web"/>
                <a:sym typeface="Titillium Web"/>
              </a:rPr>
              <a:t> coefficient: </a:t>
            </a:r>
            <a:endParaRPr>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a:latin typeface="Titillium Web"/>
                <a:ea typeface="Titillium Web"/>
                <a:cs typeface="Titillium Web"/>
                <a:sym typeface="Titillium Web"/>
              </a:rPr>
              <a:t>Coefficient of determination = </a:t>
            </a:r>
            <a:r>
              <a:rPr lang="en">
                <a:latin typeface="Titillium Web"/>
                <a:ea typeface="Titillium Web"/>
                <a:cs typeface="Titillium Web"/>
                <a:sym typeface="Titillium Web"/>
              </a:rPr>
              <a:t> </a:t>
            </a:r>
            <a:r>
              <a:rPr i="1" lang="en">
                <a:latin typeface="Titillium Web"/>
                <a:ea typeface="Titillium Web"/>
                <a:cs typeface="Titillium Web"/>
                <a:sym typeface="Titillium Web"/>
              </a:rPr>
              <a:t>r</a:t>
            </a:r>
            <a:r>
              <a:rPr baseline="30000" i="1" lang="en">
                <a:latin typeface="Titillium Web"/>
                <a:ea typeface="Titillium Web"/>
                <a:cs typeface="Titillium Web"/>
                <a:sym typeface="Titillium Web"/>
              </a:rPr>
              <a:t>2</a:t>
            </a:r>
            <a:endParaRPr>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tillium Web"/>
              <a:buChar char="●"/>
            </a:pPr>
            <a:r>
              <a:rPr lang="en">
                <a:latin typeface="Titillium Web"/>
                <a:ea typeface="Titillium Web"/>
                <a:cs typeface="Titillium Web"/>
                <a:sym typeface="Titillium Web"/>
              </a:rPr>
              <a:t>It shows how much variation in variable A  is explained by the variation in the variable B. </a:t>
            </a:r>
            <a:endParaRPr>
              <a:latin typeface="Titillium Web"/>
              <a:ea typeface="Titillium Web"/>
              <a:cs typeface="Titillium Web"/>
              <a:sym typeface="Titillium Web"/>
            </a:endParaRPr>
          </a:p>
          <a:p>
            <a:pPr indent="-323850" lvl="1" marL="914400" rtl="0" algn="l">
              <a:lnSpc>
                <a:spcPct val="107916"/>
              </a:lnSpc>
              <a:spcBef>
                <a:spcPts val="0"/>
              </a:spcBef>
              <a:spcAft>
                <a:spcPts val="0"/>
              </a:spcAft>
              <a:buClr>
                <a:srgbClr val="000000"/>
              </a:buClr>
              <a:buSzPts val="1500"/>
              <a:buFont typeface="Times New Roman"/>
              <a:buChar char="○"/>
            </a:pPr>
            <a:r>
              <a:rPr b="1" lang="en" sz="1200">
                <a:latin typeface="Titillium Web"/>
                <a:ea typeface="Titillium Web"/>
                <a:cs typeface="Titillium Web"/>
                <a:sym typeface="Titillium Web"/>
              </a:rPr>
              <a:t>Ex</a:t>
            </a:r>
            <a:r>
              <a:rPr lang="en" sz="1200">
                <a:latin typeface="Titillium Web"/>
                <a:ea typeface="Titillium Web"/>
                <a:cs typeface="Titillium Web"/>
                <a:sym typeface="Titillium Web"/>
              </a:rPr>
              <a:t>. If age and earnings, for example, have a correlation of </a:t>
            </a:r>
            <a:r>
              <a:rPr i="1" lang="en" sz="1200">
                <a:latin typeface="Titillium Web"/>
                <a:ea typeface="Titillium Web"/>
                <a:cs typeface="Titillium Web"/>
                <a:sym typeface="Titillium Web"/>
              </a:rPr>
              <a:t>r</a:t>
            </a:r>
            <a:r>
              <a:rPr lang="en" sz="1200">
                <a:latin typeface="Titillium Web"/>
                <a:ea typeface="Titillium Web"/>
                <a:cs typeface="Titillium Web"/>
                <a:sym typeface="Titillium Web"/>
              </a:rPr>
              <a:t> = .60, then </a:t>
            </a:r>
            <a:r>
              <a:rPr i="1" lang="en" sz="1200">
                <a:latin typeface="Titillium Web"/>
                <a:ea typeface="Titillium Web"/>
                <a:cs typeface="Titillium Web"/>
                <a:sym typeface="Titillium Web"/>
              </a:rPr>
              <a:t>r</a:t>
            </a:r>
            <a:r>
              <a:rPr baseline="30000" i="1" lang="en" sz="1200">
                <a:latin typeface="Titillium Web"/>
                <a:ea typeface="Titillium Web"/>
                <a:cs typeface="Titillium Web"/>
                <a:sym typeface="Titillium Web"/>
              </a:rPr>
              <a:t>2 </a:t>
            </a:r>
            <a:r>
              <a:rPr lang="en" sz="1200">
                <a:latin typeface="Titillium Web"/>
                <a:ea typeface="Titillium Web"/>
                <a:cs typeface="Titillium Web"/>
                <a:sym typeface="Titillium Web"/>
              </a:rPr>
              <a:t>= .36, which means that we can say that 36% of the variation in the earnings variable is explained by variation in the variable age. Logically, that means that 64% of the variation in earnings is </a:t>
            </a:r>
            <a:r>
              <a:rPr i="1" lang="en" sz="1200">
                <a:latin typeface="Titillium Web"/>
                <a:ea typeface="Titillium Web"/>
                <a:cs typeface="Titillium Web"/>
                <a:sym typeface="Titillium Web"/>
              </a:rPr>
              <a:t>not</a:t>
            </a:r>
            <a:r>
              <a:rPr lang="en" sz="1200">
                <a:latin typeface="Titillium Web"/>
                <a:ea typeface="Titillium Web"/>
                <a:cs typeface="Titillium Web"/>
                <a:sym typeface="Titillium Web"/>
              </a:rPr>
              <a:t> explained by age. Clearly, some other variables also contribute importantly to explaining earnings. </a:t>
            </a:r>
            <a:endParaRPr sz="1500">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sz="1100">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sz="11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100">
              <a:latin typeface="Titillium Web"/>
              <a:ea typeface="Titillium Web"/>
              <a:cs typeface="Titillium Web"/>
              <a:sym typeface="Titillium Web"/>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9" name="Shape 4469"/>
        <p:cNvGrpSpPr/>
        <p:nvPr/>
      </p:nvGrpSpPr>
      <p:grpSpPr>
        <a:xfrm>
          <a:off x="0" y="0"/>
          <a:ext cx="0" cy="0"/>
          <a:chOff x="0" y="0"/>
          <a:chExt cx="0" cy="0"/>
        </a:xfrm>
      </p:grpSpPr>
      <p:sp>
        <p:nvSpPr>
          <p:cNvPr id="4470" name="Google Shape;4470;p108"/>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Pearson’s Correlation Tests for Relationship</a:t>
            </a:r>
            <a:endParaRPr/>
          </a:p>
          <a:p>
            <a:pPr indent="0" lvl="0" marL="0" rtl="0" algn="l">
              <a:spcBef>
                <a:spcPts val="0"/>
              </a:spcBef>
              <a:spcAft>
                <a:spcPts val="0"/>
              </a:spcAft>
              <a:buNone/>
            </a:pPr>
            <a:r>
              <a:t/>
            </a:r>
            <a:endParaRPr/>
          </a:p>
        </p:txBody>
      </p:sp>
      <p:sp>
        <p:nvSpPr>
          <p:cNvPr id="4471" name="Google Shape;4471;p108"/>
          <p:cNvSpPr txBox="1"/>
          <p:nvPr/>
        </p:nvSpPr>
        <p:spPr>
          <a:xfrm>
            <a:off x="712450" y="1519425"/>
            <a:ext cx="6924600" cy="23010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Pearson’s correlation analyses can also be </a:t>
            </a:r>
            <a:r>
              <a:rPr b="1" lang="en" sz="1300">
                <a:latin typeface="Titillium Web"/>
                <a:ea typeface="Titillium Web"/>
                <a:cs typeface="Titillium Web"/>
                <a:sym typeface="Titillium Web"/>
              </a:rPr>
              <a:t>run with what we call a control variable</a:t>
            </a:r>
            <a:r>
              <a:rPr lang="en" sz="1300">
                <a:latin typeface="Titillium Web"/>
                <a:ea typeface="Titillium Web"/>
                <a:cs typeface="Titillium Web"/>
                <a:sym typeface="Titillium Web"/>
              </a:rPr>
              <a:t>, determining whether any relationship first found between two variables will hold up when introducing a third. </a:t>
            </a:r>
            <a:endParaRPr sz="1300">
              <a:latin typeface="Titillium Web"/>
              <a:ea typeface="Titillium Web"/>
              <a:cs typeface="Titillium Web"/>
              <a:sym typeface="Titillium Web"/>
            </a:endParaRPr>
          </a:p>
          <a:p>
            <a:pPr indent="-298450" lvl="0" marL="457200" rtl="0" algn="l">
              <a:lnSpc>
                <a:spcPct val="107916"/>
              </a:lnSpc>
              <a:spcBef>
                <a:spcPts val="800"/>
              </a:spcBef>
              <a:spcAft>
                <a:spcPts val="0"/>
              </a:spcAft>
              <a:buClr>
                <a:srgbClr val="000000"/>
              </a:buClr>
              <a:buSzPts val="1100"/>
              <a:buFont typeface="Times New Roman"/>
              <a:buChar char="●"/>
            </a:pPr>
            <a:r>
              <a:rPr b="1" lang="en" sz="1100">
                <a:latin typeface="Titillium Web"/>
                <a:ea typeface="Titillium Web"/>
                <a:cs typeface="Titillium Web"/>
                <a:sym typeface="Titillium Web"/>
              </a:rPr>
              <a:t>Ex</a:t>
            </a:r>
            <a:r>
              <a:rPr lang="en" sz="1100">
                <a:latin typeface="Titillium Web"/>
                <a:ea typeface="Titillium Web"/>
                <a:cs typeface="Titillium Web"/>
                <a:sym typeface="Titillium Web"/>
              </a:rPr>
              <a:t>. Imagine we find a correlation between the amount of ice cream consumed and the number of people who have committed burglary in a sample of research participants, for instance. If we enter a third variable, outside temperature, into the equation, we are likely to see any initial correlation between ice cream consumption and burglary go away. That initial relationship between eating ice cream and crime was </a:t>
            </a:r>
            <a:r>
              <a:rPr b="1" lang="en" sz="1100">
                <a:latin typeface="Titillium Web"/>
                <a:ea typeface="Titillium Web"/>
                <a:cs typeface="Titillium Web"/>
                <a:sym typeface="Titillium Web"/>
              </a:rPr>
              <a:t>spurious</a:t>
            </a:r>
            <a:r>
              <a:rPr lang="en" sz="1100">
                <a:latin typeface="Titillium Web"/>
                <a:ea typeface="Titillium Web"/>
                <a:cs typeface="Titillium Web"/>
                <a:sym typeface="Titillium Web"/>
              </a:rPr>
              <a:t>. It was explained away by the introduction of a third, control variable, hot weather. </a:t>
            </a:r>
            <a:r>
              <a:rPr lang="en" sz="1100" u="sng">
                <a:latin typeface="Titillium Web"/>
                <a:ea typeface="Titillium Web"/>
                <a:cs typeface="Titillium Web"/>
                <a:sym typeface="Titillium Web"/>
              </a:rPr>
              <a:t>Hot weather is a cause of ice cream consumption as well as an underlying cause of crime.</a:t>
            </a:r>
            <a:r>
              <a:rPr lang="en" sz="1100">
                <a:latin typeface="Titillium Web"/>
                <a:ea typeface="Titillium Web"/>
                <a:cs typeface="Titillium Web"/>
                <a:sym typeface="Titillium Web"/>
              </a:rPr>
              <a:t> </a:t>
            </a:r>
            <a:endParaRPr sz="1100">
              <a:latin typeface="Titillium Web"/>
              <a:ea typeface="Titillium Web"/>
              <a:cs typeface="Titillium Web"/>
              <a:sym typeface="Titillium Web"/>
            </a:endParaRPr>
          </a:p>
          <a:p>
            <a:pPr indent="-298450" lvl="0" marL="457200" rtl="0" algn="l">
              <a:lnSpc>
                <a:spcPct val="107916"/>
              </a:lnSpc>
              <a:spcBef>
                <a:spcPts val="0"/>
              </a:spcBef>
              <a:spcAft>
                <a:spcPts val="0"/>
              </a:spcAft>
              <a:buClr>
                <a:srgbClr val="000000"/>
              </a:buClr>
              <a:buSzPts val="1100"/>
              <a:buFont typeface="Titillium Web"/>
              <a:buChar char="-"/>
            </a:pPr>
            <a:r>
              <a:t/>
            </a:r>
            <a:endParaRPr sz="11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300">
              <a:latin typeface="Titillium Web"/>
              <a:ea typeface="Titillium Web"/>
              <a:cs typeface="Titillium Web"/>
              <a:sym typeface="Titillium Web"/>
            </a:endParaRPr>
          </a:p>
        </p:txBody>
      </p:sp>
      <p:pic>
        <p:nvPicPr>
          <p:cNvPr id="4472" name="Google Shape;4472;p108"/>
          <p:cNvPicPr preferRelativeResize="0"/>
          <p:nvPr/>
        </p:nvPicPr>
        <p:blipFill rotWithShape="1">
          <a:blip r:embed="rId3">
            <a:alphaModFix/>
          </a:blip>
          <a:srcRect b="5654" l="3286" r="3333" t="5163"/>
          <a:stretch/>
        </p:blipFill>
        <p:spPr>
          <a:xfrm>
            <a:off x="2330325" y="3284500"/>
            <a:ext cx="3506900" cy="1718775"/>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6" name="Shape 4476"/>
        <p:cNvGrpSpPr/>
        <p:nvPr/>
      </p:nvGrpSpPr>
      <p:grpSpPr>
        <a:xfrm>
          <a:off x="0" y="0"/>
          <a:ext cx="0" cy="0"/>
          <a:chOff x="0" y="0"/>
          <a:chExt cx="0" cy="0"/>
        </a:xfrm>
      </p:grpSpPr>
      <p:sp>
        <p:nvSpPr>
          <p:cNvPr id="4477" name="Google Shape;4477;p109"/>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Pearson’s Correlation Tests for Relationship</a:t>
            </a:r>
            <a:endParaRPr/>
          </a:p>
          <a:p>
            <a:pPr indent="0" lvl="0" marL="0" rtl="0" algn="l">
              <a:spcBef>
                <a:spcPts val="0"/>
              </a:spcBef>
              <a:spcAft>
                <a:spcPts val="0"/>
              </a:spcAft>
              <a:buNone/>
            </a:pPr>
            <a:r>
              <a:t/>
            </a:r>
            <a:endParaRPr/>
          </a:p>
        </p:txBody>
      </p:sp>
      <p:pic>
        <p:nvPicPr>
          <p:cNvPr id="4478" name="Google Shape;4478;p109"/>
          <p:cNvPicPr preferRelativeResize="0"/>
          <p:nvPr/>
        </p:nvPicPr>
        <p:blipFill>
          <a:blip r:embed="rId3">
            <a:alphaModFix/>
          </a:blip>
          <a:stretch>
            <a:fillRect/>
          </a:stretch>
        </p:blipFill>
        <p:spPr>
          <a:xfrm>
            <a:off x="316450" y="2092150"/>
            <a:ext cx="4480300" cy="2836075"/>
          </a:xfrm>
          <a:prstGeom prst="rect">
            <a:avLst/>
          </a:prstGeom>
          <a:noFill/>
          <a:ln>
            <a:noFill/>
          </a:ln>
        </p:spPr>
      </p:pic>
      <p:sp>
        <p:nvSpPr>
          <p:cNvPr id="4479" name="Google Shape;4479;p109"/>
          <p:cNvSpPr txBox="1"/>
          <p:nvPr/>
        </p:nvSpPr>
        <p:spPr>
          <a:xfrm>
            <a:off x="373775" y="1643050"/>
            <a:ext cx="5773500" cy="3849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800"/>
              </a:spcAft>
              <a:buNone/>
            </a:pPr>
            <a:r>
              <a:rPr lang="en" sz="1300">
                <a:latin typeface="Titillium Web"/>
                <a:ea typeface="Titillium Web"/>
                <a:cs typeface="Titillium Web"/>
                <a:sym typeface="Titillium Web"/>
              </a:rPr>
              <a:t>Steps of how to </a:t>
            </a:r>
            <a:r>
              <a:rPr b="1" lang="en" sz="1300">
                <a:latin typeface="Titillium Web"/>
                <a:ea typeface="Titillium Web"/>
                <a:cs typeface="Titillium Web"/>
                <a:sym typeface="Titillium Web"/>
              </a:rPr>
              <a:t>run Pearson’s correlation analysis with a control variable</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p:txBody>
      </p:sp>
      <p:sp>
        <p:nvSpPr>
          <p:cNvPr id="4480" name="Google Shape;4480;p109"/>
          <p:cNvSpPr txBox="1"/>
          <p:nvPr/>
        </p:nvSpPr>
        <p:spPr>
          <a:xfrm>
            <a:off x="4924375" y="2171800"/>
            <a:ext cx="2721000" cy="24201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300">
                <a:latin typeface="Titillium Web"/>
                <a:ea typeface="Titillium Web"/>
                <a:cs typeface="Titillium Web"/>
                <a:sym typeface="Titillium Web"/>
              </a:rPr>
              <a:t>1</a:t>
            </a:r>
            <a:r>
              <a:rPr lang="en" sz="1300">
                <a:latin typeface="Titillium Web"/>
                <a:ea typeface="Titillium Web"/>
                <a:cs typeface="Titillium Web"/>
                <a:sym typeface="Titillium Web"/>
              </a:rPr>
              <a:t>. Go ‘</a:t>
            </a:r>
            <a:r>
              <a:rPr b="1" lang="en" sz="1300">
                <a:latin typeface="Titillium Web"/>
                <a:ea typeface="Titillium Web"/>
                <a:cs typeface="Titillium Web"/>
                <a:sym typeface="Titillium Web"/>
              </a:rPr>
              <a:t>Analyze’ → ‘Correlate’ → ‘Partial’</a:t>
            </a:r>
            <a:endParaRPr b="1" sz="1300">
              <a:latin typeface="Titillium Web"/>
              <a:ea typeface="Titillium Web"/>
              <a:cs typeface="Titillium Web"/>
              <a:sym typeface="Titillium Web"/>
            </a:endParaRPr>
          </a:p>
          <a:p>
            <a:pPr indent="0" lvl="0" marL="0" rtl="0" algn="l">
              <a:lnSpc>
                <a:spcPct val="107916"/>
              </a:lnSpc>
              <a:spcBef>
                <a:spcPts val="800"/>
              </a:spcBef>
              <a:spcAft>
                <a:spcPts val="0"/>
              </a:spcAft>
              <a:buNone/>
            </a:pPr>
            <a:r>
              <a:t/>
            </a:r>
            <a:endParaRPr b="1"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latin typeface="Titillium Web"/>
                <a:ea typeface="Titillium Web"/>
                <a:cs typeface="Titillium Web"/>
                <a:sym typeface="Titillium Web"/>
              </a:rPr>
              <a:t>In this case, we would explore </a:t>
            </a:r>
            <a:r>
              <a:rPr b="1" lang="en" sz="1300">
                <a:latin typeface="Titillium Web"/>
                <a:ea typeface="Titillium Web"/>
                <a:cs typeface="Titillium Web"/>
                <a:sym typeface="Titillium Web"/>
              </a:rPr>
              <a:t>whether there is the correlation between video gaming amount and the time amount spent watching TV while controlling for age</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b="1" sz="1300">
              <a:latin typeface="Titillium Web"/>
              <a:ea typeface="Titillium Web"/>
              <a:cs typeface="Titillium Web"/>
              <a:sym typeface="Titillium Web"/>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4" name="Shape 4484"/>
        <p:cNvGrpSpPr/>
        <p:nvPr/>
      </p:nvGrpSpPr>
      <p:grpSpPr>
        <a:xfrm>
          <a:off x="0" y="0"/>
          <a:ext cx="0" cy="0"/>
          <a:chOff x="0" y="0"/>
          <a:chExt cx="0" cy="0"/>
        </a:xfrm>
      </p:grpSpPr>
      <p:sp>
        <p:nvSpPr>
          <p:cNvPr id="4485" name="Google Shape;4485;p110"/>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Pearson’s Correlation Tests for Relationship</a:t>
            </a:r>
            <a:endParaRPr/>
          </a:p>
          <a:p>
            <a:pPr indent="0" lvl="0" marL="0" rtl="0" algn="l">
              <a:spcBef>
                <a:spcPts val="0"/>
              </a:spcBef>
              <a:spcAft>
                <a:spcPts val="0"/>
              </a:spcAft>
              <a:buNone/>
            </a:pPr>
            <a:r>
              <a:t/>
            </a:r>
            <a:endParaRPr/>
          </a:p>
        </p:txBody>
      </p:sp>
      <p:pic>
        <p:nvPicPr>
          <p:cNvPr id="4486" name="Google Shape;4486;p110"/>
          <p:cNvPicPr preferRelativeResize="0"/>
          <p:nvPr/>
        </p:nvPicPr>
        <p:blipFill rotWithShape="1">
          <a:blip r:embed="rId3">
            <a:alphaModFix/>
          </a:blip>
          <a:srcRect b="0" l="0" r="2381" t="0"/>
          <a:stretch/>
        </p:blipFill>
        <p:spPr>
          <a:xfrm>
            <a:off x="204150" y="1460475"/>
            <a:ext cx="5342300" cy="3621975"/>
          </a:xfrm>
          <a:prstGeom prst="rect">
            <a:avLst/>
          </a:prstGeom>
          <a:noFill/>
          <a:ln>
            <a:noFill/>
          </a:ln>
        </p:spPr>
      </p:pic>
      <p:sp>
        <p:nvSpPr>
          <p:cNvPr id="4487" name="Google Shape;4487;p110"/>
          <p:cNvSpPr txBox="1"/>
          <p:nvPr/>
        </p:nvSpPr>
        <p:spPr>
          <a:xfrm>
            <a:off x="5760800" y="1644950"/>
            <a:ext cx="2615100" cy="30573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highlight>
                  <a:schemeClr val="lt1"/>
                </a:highlight>
                <a:latin typeface="Titillium Web"/>
                <a:ea typeface="Titillium Web"/>
                <a:cs typeface="Titillium Web"/>
                <a:sym typeface="Titillium Web"/>
              </a:rPr>
              <a:t>Steps of how to </a:t>
            </a:r>
            <a:r>
              <a:rPr b="1" lang="en" sz="1300">
                <a:highlight>
                  <a:schemeClr val="lt1"/>
                </a:highlight>
                <a:latin typeface="Titillium Web"/>
                <a:ea typeface="Titillium Web"/>
                <a:cs typeface="Titillium Web"/>
                <a:sym typeface="Titillium Web"/>
              </a:rPr>
              <a:t>run Pearson’s correlation analysis with a control variable</a:t>
            </a:r>
            <a:r>
              <a:rPr lang="en" sz="1300">
                <a:highlight>
                  <a:schemeClr val="lt1"/>
                </a:highlight>
                <a:latin typeface="Titillium Web"/>
                <a:ea typeface="Titillium Web"/>
                <a:cs typeface="Titillium Web"/>
                <a:sym typeface="Titillium Web"/>
              </a:rPr>
              <a:t>: </a:t>
            </a:r>
            <a:endParaRPr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highlight>
                  <a:schemeClr val="lt1"/>
                </a:highlight>
                <a:latin typeface="Titillium Web"/>
                <a:ea typeface="Titillium Web"/>
                <a:cs typeface="Titillium Web"/>
                <a:sym typeface="Titillium Web"/>
              </a:rPr>
              <a:t>2</a:t>
            </a:r>
            <a:r>
              <a:rPr lang="en" sz="1300">
                <a:highlight>
                  <a:schemeClr val="lt1"/>
                </a:highlight>
                <a:latin typeface="Titillium Web"/>
                <a:ea typeface="Titillium Web"/>
                <a:cs typeface="Titillium Web"/>
                <a:sym typeface="Titillium Web"/>
              </a:rPr>
              <a:t>. </a:t>
            </a:r>
            <a:r>
              <a:rPr b="1" lang="en" sz="1300">
                <a:highlight>
                  <a:schemeClr val="lt1"/>
                </a:highlight>
                <a:latin typeface="Titillium Web"/>
                <a:ea typeface="Titillium Web"/>
                <a:cs typeface="Titillium Web"/>
                <a:sym typeface="Titillium Web"/>
              </a:rPr>
              <a:t>Populate</a:t>
            </a:r>
            <a:r>
              <a:rPr lang="en" sz="1300">
                <a:highlight>
                  <a:schemeClr val="lt1"/>
                </a:highlight>
                <a:latin typeface="Titillium Web"/>
                <a:ea typeface="Titillium Web"/>
                <a:cs typeface="Titillium Web"/>
                <a:sym typeface="Titillium Web"/>
              </a:rPr>
              <a:t> both dialog boxes. </a:t>
            </a:r>
            <a:endParaRPr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highlight>
                  <a:schemeClr val="lt1"/>
                </a:highlight>
                <a:latin typeface="Titillium Web"/>
                <a:ea typeface="Titillium Web"/>
                <a:cs typeface="Titillium Web"/>
                <a:sym typeface="Titillium Web"/>
              </a:rPr>
              <a:t>Variables: [tot_vg]; [tot_hrs];</a:t>
            </a:r>
            <a:endParaRPr b="1"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highlight>
                  <a:schemeClr val="lt1"/>
                </a:highlight>
                <a:latin typeface="Titillium Web"/>
                <a:ea typeface="Titillium Web"/>
                <a:cs typeface="Titillium Web"/>
                <a:sym typeface="Titillium Web"/>
              </a:rPr>
              <a:t>Controlling for: [age];</a:t>
            </a:r>
            <a:endParaRPr b="1"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highlight>
                  <a:schemeClr val="lt1"/>
                </a:highlight>
                <a:latin typeface="Titillium Web"/>
                <a:ea typeface="Titillium Web"/>
                <a:cs typeface="Titillium Web"/>
                <a:sym typeface="Titillium Web"/>
              </a:rPr>
              <a:t>*NOTE</a:t>
            </a:r>
            <a:r>
              <a:rPr lang="en" sz="1300">
                <a:highlight>
                  <a:schemeClr val="lt1"/>
                </a:highlight>
                <a:latin typeface="Titillium Web"/>
                <a:ea typeface="Titillium Web"/>
                <a:cs typeface="Titillium Web"/>
                <a:sym typeface="Titillium Web"/>
              </a:rPr>
              <a:t>: </a:t>
            </a:r>
            <a:r>
              <a:rPr b="1" lang="en" sz="1300">
                <a:highlight>
                  <a:schemeClr val="lt1"/>
                </a:highlight>
                <a:latin typeface="Titillium Web"/>
                <a:ea typeface="Titillium Web"/>
                <a:cs typeface="Titillium Web"/>
                <a:sym typeface="Titillium Web"/>
              </a:rPr>
              <a:t>[tot_hrs]</a:t>
            </a:r>
            <a:r>
              <a:rPr lang="en" sz="1300">
                <a:highlight>
                  <a:schemeClr val="lt1"/>
                </a:highlight>
                <a:latin typeface="Titillium Web"/>
                <a:ea typeface="Titillium Web"/>
                <a:cs typeface="Titillium Web"/>
                <a:sym typeface="Titillium Web"/>
              </a:rPr>
              <a:t> must be </a:t>
            </a:r>
            <a:r>
              <a:rPr b="1" lang="en" sz="1300">
                <a:highlight>
                  <a:schemeClr val="lt1"/>
                </a:highlight>
                <a:latin typeface="Titillium Web"/>
                <a:ea typeface="Titillium Web"/>
                <a:cs typeface="Titillium Web"/>
                <a:sym typeface="Titillium Web"/>
              </a:rPr>
              <a:t>computed </a:t>
            </a:r>
            <a:r>
              <a:rPr lang="en" sz="1300">
                <a:highlight>
                  <a:schemeClr val="lt1"/>
                </a:highlight>
                <a:latin typeface="Titillium Web"/>
                <a:ea typeface="Titillium Web"/>
                <a:cs typeface="Titillium Web"/>
                <a:sym typeface="Titillium Web"/>
              </a:rPr>
              <a:t>since it is no in our raw data, and it means the average hours of TV per day*</a:t>
            </a:r>
            <a:endParaRPr sz="13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sz="1300">
                <a:highlight>
                  <a:schemeClr val="lt1"/>
                </a:highlight>
                <a:latin typeface="Titillium Web"/>
                <a:ea typeface="Titillium Web"/>
                <a:cs typeface="Titillium Web"/>
                <a:sym typeface="Titillium Web"/>
              </a:rPr>
              <a:t>Then, click</a:t>
            </a:r>
            <a:r>
              <a:rPr b="1" lang="en" sz="1300">
                <a:highlight>
                  <a:schemeClr val="lt1"/>
                </a:highlight>
                <a:latin typeface="Titillium Web"/>
                <a:ea typeface="Titillium Web"/>
                <a:cs typeface="Titillium Web"/>
                <a:sym typeface="Titillium Web"/>
              </a:rPr>
              <a:t> ‘OK</a:t>
            </a:r>
            <a:r>
              <a:rPr lang="en" sz="1300">
                <a:highlight>
                  <a:schemeClr val="lt1"/>
                </a:highlight>
                <a:latin typeface="Titillium Web"/>
                <a:ea typeface="Titillium Web"/>
                <a:cs typeface="Titillium Web"/>
                <a:sym typeface="Titillium Web"/>
              </a:rPr>
              <a:t>’ </a:t>
            </a:r>
            <a:endParaRPr sz="1300">
              <a:highlight>
                <a:schemeClr val="lt1"/>
              </a:highlight>
              <a:latin typeface="Titillium Web"/>
              <a:ea typeface="Titillium Web"/>
              <a:cs typeface="Titillium Web"/>
              <a:sym typeface="Titillium Web"/>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1" name="Shape 4491"/>
        <p:cNvGrpSpPr/>
        <p:nvPr/>
      </p:nvGrpSpPr>
      <p:grpSpPr>
        <a:xfrm>
          <a:off x="0" y="0"/>
          <a:ext cx="0" cy="0"/>
          <a:chOff x="0" y="0"/>
          <a:chExt cx="0" cy="0"/>
        </a:xfrm>
      </p:grpSpPr>
      <p:sp>
        <p:nvSpPr>
          <p:cNvPr id="4492" name="Google Shape;4492;p111"/>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Pearson’s Correlation Tests for Relationship</a:t>
            </a:r>
            <a:endParaRPr/>
          </a:p>
          <a:p>
            <a:pPr indent="0" lvl="0" marL="0" rtl="0" algn="l">
              <a:spcBef>
                <a:spcPts val="0"/>
              </a:spcBef>
              <a:spcAft>
                <a:spcPts val="0"/>
              </a:spcAft>
              <a:buNone/>
            </a:pPr>
            <a:r>
              <a:t/>
            </a:r>
            <a:endParaRPr/>
          </a:p>
        </p:txBody>
      </p:sp>
      <p:pic>
        <p:nvPicPr>
          <p:cNvPr id="4493" name="Google Shape;4493;p111"/>
          <p:cNvPicPr preferRelativeResize="0"/>
          <p:nvPr/>
        </p:nvPicPr>
        <p:blipFill>
          <a:blip r:embed="rId3">
            <a:alphaModFix/>
          </a:blip>
          <a:stretch>
            <a:fillRect/>
          </a:stretch>
        </p:blipFill>
        <p:spPr>
          <a:xfrm>
            <a:off x="201000" y="1593300"/>
            <a:ext cx="5123675" cy="2069175"/>
          </a:xfrm>
          <a:prstGeom prst="rect">
            <a:avLst/>
          </a:prstGeom>
          <a:noFill/>
          <a:ln>
            <a:noFill/>
          </a:ln>
        </p:spPr>
      </p:pic>
      <p:sp>
        <p:nvSpPr>
          <p:cNvPr id="4494" name="Google Shape;4494;p111"/>
          <p:cNvSpPr txBox="1"/>
          <p:nvPr/>
        </p:nvSpPr>
        <p:spPr>
          <a:xfrm>
            <a:off x="295750" y="3694550"/>
            <a:ext cx="7278900" cy="13512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Consider the following questions: </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sz="1300">
                <a:latin typeface="Titillium Web"/>
                <a:ea typeface="Titillium Web"/>
                <a:cs typeface="Titillium Web"/>
                <a:sym typeface="Titillium Web"/>
              </a:rPr>
              <a:t>We have selected to determine whether the amount of time spent playing video games correlates with the amount of time spent watching TV while controlling for age. How would you interpret the result using the components on purple? Are these two forms of media use correlated with each other, even accounting for age of the respondent? </a:t>
            </a:r>
            <a:endParaRPr sz="1300">
              <a:latin typeface="Titillium Web"/>
              <a:ea typeface="Titillium Web"/>
              <a:cs typeface="Titillium Web"/>
              <a:sym typeface="Titillium Web"/>
            </a:endParaRPr>
          </a:p>
        </p:txBody>
      </p:sp>
      <p:sp>
        <p:nvSpPr>
          <p:cNvPr id="4495" name="Google Shape;4495;p111"/>
          <p:cNvSpPr txBox="1"/>
          <p:nvPr/>
        </p:nvSpPr>
        <p:spPr>
          <a:xfrm>
            <a:off x="5442750" y="1684975"/>
            <a:ext cx="2755800" cy="18858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300">
                <a:latin typeface="Titillium Web"/>
                <a:ea typeface="Titillium Web"/>
                <a:cs typeface="Titillium Web"/>
                <a:sym typeface="Titillium Web"/>
              </a:rPr>
              <a:t>3</a:t>
            </a:r>
            <a:r>
              <a:rPr lang="en" sz="1300">
                <a:latin typeface="Titillium Web"/>
                <a:ea typeface="Titillium Web"/>
                <a:cs typeface="Titillium Web"/>
                <a:sym typeface="Titillium Web"/>
              </a:rPr>
              <a:t>. </a:t>
            </a:r>
            <a:r>
              <a:rPr b="1" lang="en" sz="1300">
                <a:latin typeface="Titillium Web"/>
                <a:ea typeface="Titillium Web"/>
                <a:cs typeface="Titillium Web"/>
                <a:sym typeface="Titillium Web"/>
              </a:rPr>
              <a:t>Interpret</a:t>
            </a:r>
            <a:r>
              <a:rPr lang="en" sz="1300">
                <a:latin typeface="Titillium Web"/>
                <a:ea typeface="Titillium Web"/>
                <a:cs typeface="Titillium Web"/>
                <a:sym typeface="Titillium Web"/>
              </a:rPr>
              <a:t> the output</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latin typeface="Titillium Web"/>
                <a:ea typeface="Titillium Web"/>
                <a:cs typeface="Titillium Web"/>
                <a:sym typeface="Titillium Web"/>
              </a:rPr>
              <a:t>The correlation matrix labeled to indicate that it reflects the correlation between the two variables in question while controlling for the third. </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300">
              <a:latin typeface="Titillium Web"/>
              <a:ea typeface="Titillium Web"/>
              <a:cs typeface="Titillium Web"/>
              <a:sym typeface="Titillium Web"/>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9" name="Shape 4499"/>
        <p:cNvGrpSpPr/>
        <p:nvPr/>
      </p:nvGrpSpPr>
      <p:grpSpPr>
        <a:xfrm>
          <a:off x="0" y="0"/>
          <a:ext cx="0" cy="0"/>
          <a:chOff x="0" y="0"/>
          <a:chExt cx="0" cy="0"/>
        </a:xfrm>
      </p:grpSpPr>
      <p:sp>
        <p:nvSpPr>
          <p:cNvPr id="4500" name="Google Shape;4500;p112"/>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sp>
        <p:nvSpPr>
          <p:cNvPr id="4501" name="Google Shape;4501;p112"/>
          <p:cNvSpPr txBox="1"/>
          <p:nvPr/>
        </p:nvSpPr>
        <p:spPr>
          <a:xfrm>
            <a:off x="774850" y="1684975"/>
            <a:ext cx="6907200" cy="3583500"/>
          </a:xfrm>
          <a:prstGeom prst="rect">
            <a:avLst/>
          </a:prstGeom>
          <a:noFill/>
          <a:ln>
            <a:noFill/>
          </a:ln>
        </p:spPr>
        <p:txBody>
          <a:bodyPr anchorCtr="0" anchor="t" bIns="91425" lIns="91425" spcFirstLastPara="1" rIns="91425" wrap="square" tIns="91425">
            <a:spAutoFit/>
          </a:bodyPr>
          <a:lstStyle/>
          <a:p>
            <a:pPr indent="-304800" lvl="0" marL="457200" rtl="0" algn="l">
              <a:lnSpc>
                <a:spcPct val="107916"/>
              </a:lnSpc>
              <a:spcBef>
                <a:spcPts val="0"/>
              </a:spcBef>
              <a:spcAft>
                <a:spcPts val="0"/>
              </a:spcAft>
              <a:buClr>
                <a:srgbClr val="000000"/>
              </a:buClr>
              <a:buSzPts val="1200"/>
              <a:buFont typeface="Titillium Web"/>
              <a:buChar char="●"/>
            </a:pPr>
            <a:r>
              <a:rPr lang="en" sz="1200">
                <a:latin typeface="Titillium Web"/>
                <a:ea typeface="Titillium Web"/>
                <a:cs typeface="Titillium Web"/>
                <a:sym typeface="Titillium Web"/>
              </a:rPr>
              <a:t>When there is more than one predictor/independent variable, we call these multiple regression tests.</a:t>
            </a:r>
            <a:endParaRPr sz="1200">
              <a:latin typeface="Titillium Web"/>
              <a:ea typeface="Titillium Web"/>
              <a:cs typeface="Titillium Web"/>
              <a:sym typeface="Titillium Web"/>
            </a:endParaRPr>
          </a:p>
          <a:p>
            <a:pPr indent="-304800" lvl="0" marL="457200" rtl="0" algn="l">
              <a:lnSpc>
                <a:spcPct val="107916"/>
              </a:lnSpc>
              <a:spcBef>
                <a:spcPts val="800"/>
              </a:spcBef>
              <a:spcAft>
                <a:spcPts val="0"/>
              </a:spcAft>
              <a:buClr>
                <a:srgbClr val="000000"/>
              </a:buClr>
              <a:buSzPts val="1200"/>
              <a:buFont typeface="Titillium Web"/>
              <a:buChar char="●"/>
            </a:pPr>
            <a:r>
              <a:rPr lang="en" sz="1200">
                <a:latin typeface="Titillium Web"/>
                <a:ea typeface="Titillium Web"/>
                <a:cs typeface="Titillium Web"/>
                <a:sym typeface="Titillium Web"/>
              </a:rPr>
              <a:t>Application Scenario: It is used while exploring whether and how multiple variables predict scores on a single dependent measures. </a:t>
            </a:r>
            <a:endParaRPr sz="1200">
              <a:latin typeface="Titillium Web"/>
              <a:ea typeface="Titillium Web"/>
              <a:cs typeface="Titillium Web"/>
              <a:sym typeface="Titillium Web"/>
            </a:endParaRPr>
          </a:p>
          <a:p>
            <a:pPr indent="-304800" lvl="0" marL="457200" rtl="0" algn="l">
              <a:lnSpc>
                <a:spcPct val="107916"/>
              </a:lnSpc>
              <a:spcBef>
                <a:spcPts val="0"/>
              </a:spcBef>
              <a:spcAft>
                <a:spcPts val="0"/>
              </a:spcAft>
              <a:buClr>
                <a:srgbClr val="000000"/>
              </a:buClr>
              <a:buSzPts val="1200"/>
              <a:buFont typeface="Titillium Web"/>
              <a:buChar char="●"/>
            </a:pPr>
            <a:r>
              <a:rPr lang="en" sz="1200">
                <a:latin typeface="Titillium Web"/>
                <a:ea typeface="Titillium Web"/>
                <a:cs typeface="Titillium Web"/>
                <a:sym typeface="Titillium Web"/>
              </a:rPr>
              <a:t>Restrictions: </a:t>
            </a:r>
            <a:endParaRPr sz="1200">
              <a:latin typeface="Titillium Web"/>
              <a:ea typeface="Titillium Web"/>
              <a:cs typeface="Titillium Web"/>
              <a:sym typeface="Titillium Web"/>
            </a:endParaRPr>
          </a:p>
          <a:p>
            <a:pPr indent="-304800" lvl="1" marL="914400" rtl="0" algn="l">
              <a:lnSpc>
                <a:spcPct val="107916"/>
              </a:lnSpc>
              <a:spcBef>
                <a:spcPts val="0"/>
              </a:spcBef>
              <a:spcAft>
                <a:spcPts val="0"/>
              </a:spcAft>
              <a:buClr>
                <a:srgbClr val="000000"/>
              </a:buClr>
              <a:buSzPts val="1200"/>
              <a:buFont typeface="Titillium Web"/>
              <a:buChar char="○"/>
            </a:pPr>
            <a:r>
              <a:rPr lang="en" sz="1200">
                <a:latin typeface="Titillium Web"/>
                <a:ea typeface="Titillium Web"/>
                <a:cs typeface="Titillium Web"/>
                <a:sym typeface="Titillium Web"/>
              </a:rPr>
              <a:t>The dependent variable must be measured at the interval or ratio level and the predictors are typically measured at those same levels. </a:t>
            </a:r>
            <a:endParaRPr sz="1200">
              <a:latin typeface="Titillium Web"/>
              <a:ea typeface="Titillium Web"/>
              <a:cs typeface="Titillium Web"/>
              <a:sym typeface="Titillium Web"/>
            </a:endParaRPr>
          </a:p>
          <a:p>
            <a:pPr indent="-304800" lvl="1" marL="914400" rtl="0" algn="l">
              <a:lnSpc>
                <a:spcPct val="107916"/>
              </a:lnSpc>
              <a:spcBef>
                <a:spcPts val="0"/>
              </a:spcBef>
              <a:spcAft>
                <a:spcPts val="0"/>
              </a:spcAft>
              <a:buClr>
                <a:srgbClr val="000000"/>
              </a:buClr>
              <a:buSzPts val="1200"/>
              <a:buFont typeface="Titillium Web"/>
              <a:buChar char="○"/>
            </a:pPr>
            <a:r>
              <a:rPr lang="en" sz="1200">
                <a:latin typeface="Titillium Web"/>
                <a:ea typeface="Titillium Web"/>
                <a:cs typeface="Titillium Web"/>
                <a:sym typeface="Titillium Web"/>
              </a:rPr>
              <a:t>If the predictor variables are not interval or ratio, they must be transformed before they can be entered into a regression model. </a:t>
            </a:r>
            <a:endParaRPr sz="1200">
              <a:latin typeface="Titillium Web"/>
              <a:ea typeface="Titillium Web"/>
              <a:cs typeface="Titillium Web"/>
              <a:sym typeface="Titillium Web"/>
            </a:endParaRPr>
          </a:p>
          <a:p>
            <a:pPr indent="-304800" lvl="2" marL="1371600" rtl="0" algn="l">
              <a:lnSpc>
                <a:spcPct val="107916"/>
              </a:lnSpc>
              <a:spcBef>
                <a:spcPts val="0"/>
              </a:spcBef>
              <a:spcAft>
                <a:spcPts val="0"/>
              </a:spcAft>
              <a:buClr>
                <a:srgbClr val="000000"/>
              </a:buClr>
              <a:buSzPts val="1200"/>
              <a:buFont typeface="Times New Roman"/>
              <a:buChar char="■"/>
            </a:pPr>
            <a:r>
              <a:rPr lang="en" sz="1200">
                <a:latin typeface="Titillium Web"/>
                <a:ea typeface="Titillium Web"/>
                <a:cs typeface="Titillium Web"/>
                <a:sym typeface="Titillium Web"/>
              </a:rPr>
              <a:t>To transform a nominal level variable to use as a predictor in multiple regression, you must create a </a:t>
            </a:r>
            <a:r>
              <a:rPr b="1" lang="en" sz="1200">
                <a:latin typeface="Titillium Web"/>
                <a:ea typeface="Titillium Web"/>
                <a:cs typeface="Titillium Web"/>
                <a:sym typeface="Titillium Web"/>
              </a:rPr>
              <a:t>dummy variable </a:t>
            </a:r>
            <a:r>
              <a:rPr lang="en" sz="1200">
                <a:latin typeface="Titillium Web"/>
                <a:ea typeface="Titillium Web"/>
                <a:cs typeface="Titillium Web"/>
                <a:sym typeface="Titillium Web"/>
              </a:rPr>
              <a:t>(one of the values of the variables is used as a reference group and is given a score of 1 and the other values are all given a score of 0). </a:t>
            </a:r>
            <a:endParaRPr sz="1200">
              <a:latin typeface="Titillium Web"/>
              <a:ea typeface="Titillium Web"/>
              <a:cs typeface="Titillium Web"/>
              <a:sym typeface="Titillium Web"/>
            </a:endParaRPr>
          </a:p>
          <a:p>
            <a:pPr indent="-323850" lvl="0" marL="457200" rtl="0" algn="l">
              <a:lnSpc>
                <a:spcPct val="107916"/>
              </a:lnSpc>
              <a:spcBef>
                <a:spcPts val="0"/>
              </a:spcBef>
              <a:spcAft>
                <a:spcPts val="0"/>
              </a:spcAft>
              <a:buClr>
                <a:srgbClr val="000000"/>
              </a:buClr>
              <a:buSzPts val="1500"/>
              <a:buFont typeface="Titillium Web"/>
              <a:buChar char="●"/>
            </a:pPr>
            <a:r>
              <a:rPr lang="en" sz="1200">
                <a:latin typeface="Titillium Web"/>
                <a:ea typeface="Titillium Web"/>
                <a:cs typeface="Titillium Web"/>
                <a:sym typeface="Titillium Web"/>
              </a:rPr>
              <a:t>Multiple regression tests tell you how much each predictor variable entered into the model contributes to the dependent measure, one by one, as well as how much they contribute together.</a:t>
            </a:r>
            <a:endParaRPr sz="15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b="1" sz="1000">
              <a:latin typeface="Titillium Web"/>
              <a:ea typeface="Titillium Web"/>
              <a:cs typeface="Titillium Web"/>
              <a:sym typeface="Titillium Web"/>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5" name="Shape 4505"/>
        <p:cNvGrpSpPr/>
        <p:nvPr/>
      </p:nvGrpSpPr>
      <p:grpSpPr>
        <a:xfrm>
          <a:off x="0" y="0"/>
          <a:ext cx="0" cy="0"/>
          <a:chOff x="0" y="0"/>
          <a:chExt cx="0" cy="0"/>
        </a:xfrm>
      </p:grpSpPr>
      <p:sp>
        <p:nvSpPr>
          <p:cNvPr id="4506" name="Google Shape;4506;p113"/>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sp>
        <p:nvSpPr>
          <p:cNvPr id="4507" name="Google Shape;4507;p113"/>
          <p:cNvSpPr txBox="1"/>
          <p:nvPr/>
        </p:nvSpPr>
        <p:spPr>
          <a:xfrm>
            <a:off x="774850" y="1684975"/>
            <a:ext cx="6907200" cy="32739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b="1" lang="en" sz="1300">
                <a:latin typeface="Titillium Web"/>
                <a:ea typeface="Titillium Web"/>
                <a:cs typeface="Titillium Web"/>
                <a:sym typeface="Titillium Web"/>
              </a:rPr>
              <a:t>Stepwise regression</a:t>
            </a:r>
            <a:r>
              <a:rPr lang="en" sz="1300">
                <a:latin typeface="Titillium Web"/>
                <a:ea typeface="Titillium Web"/>
                <a:cs typeface="Titillium Web"/>
                <a:sym typeface="Titillium Web"/>
              </a:rPr>
              <a:t> is a type of multiple regression in which the researcher determines the order in which to enter predictor variables, with each set of predictor variables entered in steps. </a:t>
            </a:r>
            <a:endParaRPr sz="1300">
              <a:latin typeface="Titillium Web"/>
              <a:ea typeface="Titillium Web"/>
              <a:cs typeface="Titillium Web"/>
              <a:sym typeface="Titillium Web"/>
            </a:endParaRPr>
          </a:p>
          <a:p>
            <a:pPr indent="-330200" lvl="0" marL="457200" rtl="0" algn="l">
              <a:lnSpc>
                <a:spcPct val="107916"/>
              </a:lnSpc>
              <a:spcBef>
                <a:spcPts val="800"/>
              </a:spcBef>
              <a:spcAft>
                <a:spcPts val="0"/>
              </a:spcAft>
              <a:buClr>
                <a:srgbClr val="000000"/>
              </a:buClr>
              <a:buSzPts val="1600"/>
              <a:buFont typeface="Titillium Web"/>
              <a:buChar char="●"/>
            </a:pPr>
            <a:r>
              <a:rPr lang="en" sz="1300">
                <a:latin typeface="Titillium Web"/>
                <a:ea typeface="Titillium Web"/>
                <a:cs typeface="Titillium Web"/>
                <a:sym typeface="Titillium Web"/>
              </a:rPr>
              <a:t>When the first block of predictor variable(s) is entered, the test will give you a </a:t>
            </a:r>
            <a:r>
              <a:rPr i="1" lang="en" sz="1300">
                <a:latin typeface="Titillium Web"/>
                <a:ea typeface="Titillium Web"/>
                <a:cs typeface="Titillium Web"/>
                <a:sym typeface="Titillium Web"/>
              </a:rPr>
              <a:t>R</a:t>
            </a:r>
            <a:r>
              <a:rPr baseline="30000" i="1" lang="en" sz="1300">
                <a:latin typeface="Titillium Web"/>
                <a:ea typeface="Titillium Web"/>
                <a:cs typeface="Titillium Web"/>
                <a:sym typeface="Titillium Web"/>
              </a:rPr>
              <a:t>2 </a:t>
            </a:r>
            <a:r>
              <a:rPr lang="en" sz="1300">
                <a:latin typeface="Titillium Web"/>
                <a:ea typeface="Titillium Web"/>
                <a:cs typeface="Titillium Web"/>
                <a:sym typeface="Titillium Web"/>
              </a:rPr>
              <a:t>value, which is measured from .0 to 1.0 and tells you how much of the variance in the dependent measure is explained by the first block of predictors. </a:t>
            </a:r>
            <a:endParaRPr sz="1300">
              <a:latin typeface="Titillium Web"/>
              <a:ea typeface="Titillium Web"/>
              <a:cs typeface="Titillium Web"/>
              <a:sym typeface="Titillium Web"/>
            </a:endParaRPr>
          </a:p>
          <a:p>
            <a:pPr indent="-330200" lvl="0" marL="457200" rtl="0" algn="l">
              <a:lnSpc>
                <a:spcPct val="107916"/>
              </a:lnSpc>
              <a:spcBef>
                <a:spcPts val="800"/>
              </a:spcBef>
              <a:spcAft>
                <a:spcPts val="0"/>
              </a:spcAft>
              <a:buClr>
                <a:srgbClr val="000000"/>
              </a:buClr>
              <a:buSzPts val="1600"/>
              <a:buFont typeface="Titillium Web"/>
              <a:buChar char="●"/>
            </a:pPr>
            <a:r>
              <a:rPr lang="en" sz="1300">
                <a:latin typeface="Titillium Web"/>
                <a:ea typeface="Titillium Web"/>
                <a:cs typeface="Titillium Web"/>
                <a:sym typeface="Titillium Web"/>
              </a:rPr>
              <a:t>When subsequent blocks are entered, the test tells you how much </a:t>
            </a:r>
            <a:r>
              <a:rPr i="1" lang="en" sz="1300">
                <a:latin typeface="Titillium Web"/>
                <a:ea typeface="Titillium Web"/>
                <a:cs typeface="Titillium Web"/>
                <a:sym typeface="Titillium Web"/>
              </a:rPr>
              <a:t>additional </a:t>
            </a:r>
            <a:r>
              <a:rPr lang="en" sz="1300">
                <a:latin typeface="Titillium Web"/>
                <a:ea typeface="Titillium Web"/>
                <a:cs typeface="Titillium Web"/>
                <a:sym typeface="Titillium Web"/>
              </a:rPr>
              <a:t>variance in the dependent variable--above and beyond that explained by the first block--each subsequent block explains. </a:t>
            </a:r>
            <a:endParaRPr sz="1300">
              <a:latin typeface="Titillium Web"/>
              <a:ea typeface="Titillium Web"/>
              <a:cs typeface="Titillium Web"/>
              <a:sym typeface="Titillium Web"/>
            </a:endParaRPr>
          </a:p>
          <a:p>
            <a:pPr indent="-330200" lvl="0" marL="457200" rtl="0" algn="l">
              <a:lnSpc>
                <a:spcPct val="107916"/>
              </a:lnSpc>
              <a:spcBef>
                <a:spcPts val="800"/>
              </a:spcBef>
              <a:spcAft>
                <a:spcPts val="0"/>
              </a:spcAft>
              <a:buClr>
                <a:srgbClr val="000000"/>
              </a:buClr>
              <a:buSzPts val="1600"/>
              <a:buFont typeface="Titillium Web"/>
              <a:buChar char="●"/>
            </a:pPr>
            <a:r>
              <a:rPr lang="en" sz="1300">
                <a:latin typeface="Titillium Web"/>
                <a:ea typeface="Titillium Web"/>
                <a:cs typeface="Titillium Web"/>
                <a:sym typeface="Titillium Web"/>
              </a:rPr>
              <a:t>It is a rigorous test of a hypothesis given that the last predictor entered has to still explain some of the variance in the dependent measure even after accounting for all of the variables that have been entered into the regression equation before it.</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000">
              <a:latin typeface="Titillium Web"/>
              <a:ea typeface="Titillium Web"/>
              <a:cs typeface="Titillium Web"/>
              <a:sym typeface="Titillium Web"/>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8" name="Shape 3938"/>
        <p:cNvGrpSpPr/>
        <p:nvPr/>
      </p:nvGrpSpPr>
      <p:grpSpPr>
        <a:xfrm>
          <a:off x="0" y="0"/>
          <a:ext cx="0" cy="0"/>
          <a:chOff x="0" y="0"/>
          <a:chExt cx="0" cy="0"/>
        </a:xfrm>
      </p:grpSpPr>
      <p:sp>
        <p:nvSpPr>
          <p:cNvPr id="3939" name="Google Shape;3939;p33"/>
          <p:cNvSpPr txBox="1"/>
          <p:nvPr>
            <p:ph type="title"/>
          </p:nvPr>
        </p:nvSpPr>
        <p:spPr>
          <a:xfrm>
            <a:off x="718300" y="495850"/>
            <a:ext cx="6761100" cy="857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Measures of central tendency</a:t>
            </a:r>
            <a:endParaRPr/>
          </a:p>
        </p:txBody>
      </p:sp>
      <p:sp>
        <p:nvSpPr>
          <p:cNvPr id="3940" name="Google Shape;3940;p33"/>
          <p:cNvSpPr txBox="1"/>
          <p:nvPr/>
        </p:nvSpPr>
        <p:spPr>
          <a:xfrm>
            <a:off x="718300" y="1391675"/>
            <a:ext cx="6948900" cy="1661400"/>
          </a:xfrm>
          <a:prstGeom prst="rect">
            <a:avLst/>
          </a:prstGeom>
          <a:noFill/>
          <a:ln>
            <a:noFill/>
          </a:ln>
        </p:spPr>
        <p:txBody>
          <a:bodyPr anchorCtr="0" anchor="t" bIns="91425" lIns="91425" spcFirstLastPara="1" rIns="91425" wrap="square" tIns="91425">
            <a:spAutoFit/>
          </a:bodyPr>
          <a:lstStyle/>
          <a:p>
            <a:pPr indent="-292100" lvl="0" marL="457200" rtl="0" algn="l">
              <a:lnSpc>
                <a:spcPct val="108000"/>
              </a:lnSpc>
              <a:spcBef>
                <a:spcPts val="0"/>
              </a:spcBef>
              <a:spcAft>
                <a:spcPts val="0"/>
              </a:spcAft>
              <a:buClr>
                <a:srgbClr val="000000"/>
              </a:buClr>
              <a:buSzPts val="1000"/>
              <a:buFont typeface="Times New Roman"/>
              <a:buChar char="●"/>
            </a:pPr>
            <a:r>
              <a:rPr b="1" lang="en" sz="1000">
                <a:latin typeface="Titillium Web"/>
                <a:ea typeface="Titillium Web"/>
                <a:cs typeface="Titillium Web"/>
                <a:sym typeface="Titillium Web"/>
              </a:rPr>
              <a:t>Measures of central tendency: </a:t>
            </a:r>
            <a:r>
              <a:rPr lang="en" sz="1000">
                <a:latin typeface="Titillium Web"/>
                <a:ea typeface="Titillium Web"/>
                <a:cs typeface="Titillium Web"/>
                <a:sym typeface="Titillium Web"/>
              </a:rPr>
              <a:t>ways to express the most common values within a set of values of a variable and they are important ways to explore your data.  </a:t>
            </a:r>
            <a:endParaRPr b="1" i="1" sz="1000">
              <a:latin typeface="Titillium Web"/>
              <a:ea typeface="Titillium Web"/>
              <a:cs typeface="Titillium Web"/>
              <a:sym typeface="Titillium Web"/>
            </a:endParaRPr>
          </a:p>
          <a:p>
            <a:pPr indent="-292100" lvl="0" marL="457200" rtl="0" algn="l">
              <a:lnSpc>
                <a:spcPct val="108000"/>
              </a:lnSpc>
              <a:spcBef>
                <a:spcPts val="0"/>
              </a:spcBef>
              <a:spcAft>
                <a:spcPts val="0"/>
              </a:spcAft>
              <a:buClr>
                <a:srgbClr val="000000"/>
              </a:buClr>
              <a:buSzPts val="1000"/>
              <a:buFont typeface="Times New Roman"/>
              <a:buChar char="●"/>
            </a:pPr>
            <a:r>
              <a:rPr b="1" i="1" lang="en" sz="1000">
                <a:latin typeface="Titillium Web"/>
                <a:ea typeface="Titillium Web"/>
                <a:cs typeface="Titillium Web"/>
                <a:sym typeface="Titillium Web"/>
              </a:rPr>
              <a:t>Mode: </a:t>
            </a:r>
            <a:r>
              <a:rPr lang="en" sz="1000">
                <a:latin typeface="Titillium Web"/>
                <a:ea typeface="Titillium Web"/>
                <a:cs typeface="Titillium Web"/>
                <a:sym typeface="Titillium Web"/>
              </a:rPr>
              <a:t>the most frequently occurring value. </a:t>
            </a:r>
            <a:endParaRPr sz="1000">
              <a:latin typeface="Titillium Web"/>
              <a:ea typeface="Titillium Web"/>
              <a:cs typeface="Titillium Web"/>
              <a:sym typeface="Titillium Web"/>
            </a:endParaRPr>
          </a:p>
          <a:p>
            <a:pPr indent="-292100" lvl="0" marL="457200" rtl="0" algn="l">
              <a:lnSpc>
                <a:spcPct val="108000"/>
              </a:lnSpc>
              <a:spcBef>
                <a:spcPts val="0"/>
              </a:spcBef>
              <a:spcAft>
                <a:spcPts val="0"/>
              </a:spcAft>
              <a:buClr>
                <a:srgbClr val="000000"/>
              </a:buClr>
              <a:buSzPts val="1000"/>
              <a:buFont typeface="Times New Roman"/>
              <a:buChar char="●"/>
            </a:pPr>
            <a:r>
              <a:rPr b="1" i="1" lang="en" sz="1000">
                <a:latin typeface="Titillium Web"/>
                <a:ea typeface="Titillium Web"/>
                <a:cs typeface="Titillium Web"/>
                <a:sym typeface="Titillium Web"/>
              </a:rPr>
              <a:t>Median: </a:t>
            </a:r>
            <a:r>
              <a:rPr lang="en" sz="1000">
                <a:latin typeface="Titillium Web"/>
                <a:ea typeface="Titillium Web"/>
                <a:cs typeface="Titillium Web"/>
                <a:sym typeface="Titillium Web"/>
              </a:rPr>
              <a:t>the value that appears in the middle, with half of the values higher and half lower. </a:t>
            </a:r>
            <a:endParaRPr sz="1000">
              <a:latin typeface="Titillium Web"/>
              <a:ea typeface="Titillium Web"/>
              <a:cs typeface="Titillium Web"/>
              <a:sym typeface="Titillium Web"/>
            </a:endParaRPr>
          </a:p>
          <a:p>
            <a:pPr indent="-292100" lvl="0" marL="457200" rtl="0" algn="l">
              <a:lnSpc>
                <a:spcPct val="108000"/>
              </a:lnSpc>
              <a:spcBef>
                <a:spcPts val="400"/>
              </a:spcBef>
              <a:spcAft>
                <a:spcPts val="0"/>
              </a:spcAft>
              <a:buClr>
                <a:srgbClr val="000000"/>
              </a:buClr>
              <a:buSzPts val="1000"/>
              <a:buFont typeface="Times New Roman"/>
              <a:buChar char="●"/>
            </a:pPr>
            <a:r>
              <a:rPr b="1" i="1" lang="en" sz="1000">
                <a:latin typeface="Titillium Web"/>
                <a:ea typeface="Titillium Web"/>
                <a:cs typeface="Titillium Web"/>
                <a:sym typeface="Titillium Web"/>
              </a:rPr>
              <a:t>Mean</a:t>
            </a:r>
            <a:r>
              <a:rPr lang="en" sz="1000">
                <a:latin typeface="Titillium Web"/>
                <a:ea typeface="Titillium Web"/>
                <a:cs typeface="Titillium Web"/>
                <a:sym typeface="Titillium Web"/>
              </a:rPr>
              <a:t>: the mathematical average of the values. (often more precise than another two)</a:t>
            </a:r>
            <a:endParaRPr sz="1000">
              <a:latin typeface="Titillium Web"/>
              <a:ea typeface="Titillium Web"/>
              <a:cs typeface="Titillium Web"/>
              <a:sym typeface="Titillium Web"/>
            </a:endParaRPr>
          </a:p>
          <a:p>
            <a:pPr indent="-292100" lvl="1" marL="914400" rtl="0" algn="l">
              <a:lnSpc>
                <a:spcPct val="108000"/>
              </a:lnSpc>
              <a:spcBef>
                <a:spcPts val="400"/>
              </a:spcBef>
              <a:spcAft>
                <a:spcPts val="0"/>
              </a:spcAft>
              <a:buClr>
                <a:srgbClr val="000000"/>
              </a:buClr>
              <a:buSzPts val="1000"/>
              <a:buFont typeface="Times New Roman"/>
              <a:buChar char="○"/>
            </a:pPr>
            <a:r>
              <a:rPr b="1" lang="en" sz="1000">
                <a:latin typeface="Titillium Web"/>
                <a:ea typeface="Titillium Web"/>
                <a:cs typeface="Titillium Web"/>
                <a:sym typeface="Titillium Web"/>
              </a:rPr>
              <a:t>Outlier</a:t>
            </a:r>
            <a:r>
              <a:rPr lang="en" sz="1000">
                <a:latin typeface="Titillium Web"/>
                <a:ea typeface="Titillium Web"/>
                <a:cs typeface="Titillium Web"/>
                <a:sym typeface="Titillium Web"/>
              </a:rPr>
              <a:t>: the extreme scores in the dataset → skew the mean → median preferred to report central tendency. </a:t>
            </a:r>
            <a:endParaRPr sz="1000">
              <a:latin typeface="Titillium Web"/>
              <a:ea typeface="Titillium Web"/>
              <a:cs typeface="Titillium Web"/>
              <a:sym typeface="Titillium Web"/>
            </a:endParaRPr>
          </a:p>
          <a:p>
            <a:pPr indent="-292100" lvl="0" marL="457200" rtl="0" algn="l">
              <a:lnSpc>
                <a:spcPct val="108000"/>
              </a:lnSpc>
              <a:spcBef>
                <a:spcPts val="400"/>
              </a:spcBef>
              <a:spcAft>
                <a:spcPts val="0"/>
              </a:spcAft>
              <a:buClr>
                <a:srgbClr val="000000"/>
              </a:buClr>
              <a:buSzPts val="1000"/>
              <a:buFont typeface="Times New Roman"/>
              <a:buChar char="●"/>
            </a:pPr>
            <a:r>
              <a:rPr b="1" lang="en" sz="1000">
                <a:latin typeface="Titillium Web"/>
                <a:ea typeface="Titillium Web"/>
                <a:cs typeface="Titillium Web"/>
                <a:sym typeface="Titillium Web"/>
              </a:rPr>
              <a:t>Symmetrical</a:t>
            </a:r>
            <a:r>
              <a:rPr lang="en" sz="1000">
                <a:latin typeface="Titillium Web"/>
                <a:ea typeface="Titillium Web"/>
                <a:cs typeface="Titillium Web"/>
                <a:sym typeface="Titillium Web"/>
              </a:rPr>
              <a:t> normal distribution vs. </a:t>
            </a:r>
            <a:r>
              <a:rPr b="1" lang="en" sz="1000">
                <a:latin typeface="Titillium Web"/>
                <a:ea typeface="Titillium Web"/>
                <a:cs typeface="Titillium Web"/>
                <a:sym typeface="Titillium Web"/>
              </a:rPr>
              <a:t>positively skewed</a:t>
            </a:r>
            <a:r>
              <a:rPr lang="en" sz="1000">
                <a:latin typeface="Titillium Web"/>
                <a:ea typeface="Titillium Web"/>
                <a:cs typeface="Titillium Web"/>
                <a:sym typeface="Titillium Web"/>
              </a:rPr>
              <a:t> vs. </a:t>
            </a:r>
            <a:r>
              <a:rPr b="1" lang="en" sz="1000">
                <a:latin typeface="Titillium Web"/>
                <a:ea typeface="Titillium Web"/>
                <a:cs typeface="Titillium Web"/>
                <a:sym typeface="Titillium Web"/>
              </a:rPr>
              <a:t>negatively skewed</a:t>
            </a:r>
            <a:r>
              <a:rPr lang="en" sz="1000">
                <a:latin typeface="Titillium Web"/>
                <a:ea typeface="Titillium Web"/>
                <a:cs typeface="Titillium Web"/>
                <a:sym typeface="Titillium Web"/>
              </a:rPr>
              <a:t>. </a:t>
            </a:r>
            <a:endParaRPr sz="1000">
              <a:latin typeface="Titillium Web"/>
              <a:ea typeface="Titillium Web"/>
              <a:cs typeface="Titillium Web"/>
              <a:sym typeface="Titillium Web"/>
            </a:endParaRPr>
          </a:p>
          <a:p>
            <a:pPr indent="0" lvl="0" marL="0" rtl="0" algn="l">
              <a:lnSpc>
                <a:spcPct val="107916"/>
              </a:lnSpc>
              <a:spcBef>
                <a:spcPts val="400"/>
              </a:spcBef>
              <a:spcAft>
                <a:spcPts val="800"/>
              </a:spcAft>
              <a:buNone/>
            </a:pPr>
            <a:r>
              <a:t/>
            </a:r>
            <a:endParaRPr sz="700">
              <a:latin typeface="Titillium Web"/>
              <a:ea typeface="Titillium Web"/>
              <a:cs typeface="Titillium Web"/>
              <a:sym typeface="Titillium Web"/>
            </a:endParaRPr>
          </a:p>
        </p:txBody>
      </p:sp>
      <p:pic>
        <p:nvPicPr>
          <p:cNvPr id="3941" name="Google Shape;3941;p33"/>
          <p:cNvPicPr preferRelativeResize="0"/>
          <p:nvPr/>
        </p:nvPicPr>
        <p:blipFill>
          <a:blip r:embed="rId3">
            <a:alphaModFix/>
          </a:blip>
          <a:stretch>
            <a:fillRect/>
          </a:stretch>
        </p:blipFill>
        <p:spPr>
          <a:xfrm>
            <a:off x="2259826" y="3091500"/>
            <a:ext cx="4624350" cy="1748975"/>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1" name="Shape 4511"/>
        <p:cNvGrpSpPr/>
        <p:nvPr/>
      </p:nvGrpSpPr>
      <p:grpSpPr>
        <a:xfrm>
          <a:off x="0" y="0"/>
          <a:ext cx="0" cy="0"/>
          <a:chOff x="0" y="0"/>
          <a:chExt cx="0" cy="0"/>
        </a:xfrm>
      </p:grpSpPr>
      <p:sp>
        <p:nvSpPr>
          <p:cNvPr id="4512" name="Google Shape;4512;p114"/>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pic>
        <p:nvPicPr>
          <p:cNvPr id="4513" name="Google Shape;4513;p114"/>
          <p:cNvPicPr preferRelativeResize="0"/>
          <p:nvPr/>
        </p:nvPicPr>
        <p:blipFill>
          <a:blip r:embed="rId3">
            <a:alphaModFix/>
          </a:blip>
          <a:stretch>
            <a:fillRect/>
          </a:stretch>
        </p:blipFill>
        <p:spPr>
          <a:xfrm>
            <a:off x="164100" y="1460375"/>
            <a:ext cx="5726099" cy="3551275"/>
          </a:xfrm>
          <a:prstGeom prst="rect">
            <a:avLst/>
          </a:prstGeom>
          <a:noFill/>
          <a:ln>
            <a:noFill/>
          </a:ln>
        </p:spPr>
      </p:pic>
      <p:sp>
        <p:nvSpPr>
          <p:cNvPr id="4514" name="Google Shape;4514;p114"/>
          <p:cNvSpPr txBox="1"/>
          <p:nvPr/>
        </p:nvSpPr>
        <p:spPr>
          <a:xfrm>
            <a:off x="5930550" y="2019400"/>
            <a:ext cx="2127900" cy="15357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a:highlight>
                  <a:schemeClr val="lt1"/>
                </a:highlight>
                <a:latin typeface="Titillium Web"/>
                <a:ea typeface="Titillium Web"/>
                <a:cs typeface="Titillium Web"/>
                <a:sym typeface="Titillium Web"/>
              </a:rPr>
              <a:t>Steps to run </a:t>
            </a:r>
            <a:r>
              <a:rPr b="1" lang="en">
                <a:highlight>
                  <a:schemeClr val="lt1"/>
                </a:highlight>
                <a:latin typeface="Titillium Web"/>
                <a:ea typeface="Titillium Web"/>
                <a:cs typeface="Titillium Web"/>
                <a:sym typeface="Titillium Web"/>
              </a:rPr>
              <a:t>Multiple Regression Test</a:t>
            </a:r>
            <a:r>
              <a:rPr lang="en">
                <a:highlight>
                  <a:schemeClr val="lt1"/>
                </a:highlight>
                <a:latin typeface="Titillium Web"/>
                <a:ea typeface="Titillium Web"/>
                <a:cs typeface="Titillium Web"/>
                <a:sym typeface="Titillium Web"/>
              </a:rPr>
              <a:t>: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a:highlight>
                  <a:schemeClr val="lt1"/>
                </a:highlight>
                <a:latin typeface="Titillium Web"/>
                <a:ea typeface="Titillium Web"/>
                <a:cs typeface="Titillium Web"/>
                <a:sym typeface="Titillium Web"/>
              </a:rPr>
              <a:t>1.</a:t>
            </a:r>
            <a:r>
              <a:rPr lang="en">
                <a:highlight>
                  <a:schemeClr val="lt1"/>
                </a:highlight>
                <a:latin typeface="Titillium Web"/>
                <a:ea typeface="Titillium Web"/>
                <a:cs typeface="Titillium Web"/>
                <a:sym typeface="Titillium Web"/>
              </a:rPr>
              <a:t> Go ‘</a:t>
            </a:r>
            <a:r>
              <a:rPr b="1" lang="en">
                <a:highlight>
                  <a:schemeClr val="lt1"/>
                </a:highlight>
                <a:latin typeface="Titillium Web"/>
                <a:ea typeface="Titillium Web"/>
                <a:cs typeface="Titillium Web"/>
                <a:sym typeface="Titillium Web"/>
              </a:rPr>
              <a:t>Analyze’ → ‘Regression’ → ‘Linear’</a:t>
            </a:r>
            <a:r>
              <a:rPr lang="en">
                <a:highlight>
                  <a:schemeClr val="lt1"/>
                </a:highlight>
                <a:latin typeface="Titillium Web"/>
                <a:ea typeface="Titillium Web"/>
                <a:cs typeface="Titillium Web"/>
                <a:sym typeface="Titillium Web"/>
              </a:rPr>
              <a:t> </a:t>
            </a:r>
            <a:endParaRPr>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a:highlight>
                <a:schemeClr val="lt1"/>
              </a:highlight>
              <a:latin typeface="Titillium Web"/>
              <a:ea typeface="Titillium Web"/>
              <a:cs typeface="Titillium Web"/>
              <a:sym typeface="Titillium Web"/>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8" name="Shape 4518"/>
        <p:cNvGrpSpPr/>
        <p:nvPr/>
      </p:nvGrpSpPr>
      <p:grpSpPr>
        <a:xfrm>
          <a:off x="0" y="0"/>
          <a:ext cx="0" cy="0"/>
          <a:chOff x="0" y="0"/>
          <a:chExt cx="0" cy="0"/>
        </a:xfrm>
      </p:grpSpPr>
      <p:sp>
        <p:nvSpPr>
          <p:cNvPr id="4519" name="Google Shape;4519;p115"/>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sp>
        <p:nvSpPr>
          <p:cNvPr id="4520" name="Google Shape;4520;p115"/>
          <p:cNvSpPr txBox="1"/>
          <p:nvPr/>
        </p:nvSpPr>
        <p:spPr>
          <a:xfrm>
            <a:off x="5694175" y="1495450"/>
            <a:ext cx="2571000" cy="33297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100">
                <a:highlight>
                  <a:schemeClr val="lt1"/>
                </a:highlight>
                <a:latin typeface="Titillium Web"/>
                <a:ea typeface="Titillium Web"/>
                <a:cs typeface="Titillium Web"/>
                <a:sym typeface="Titillium Web"/>
              </a:rPr>
              <a:t>Steps to run </a:t>
            </a:r>
            <a:r>
              <a:rPr b="1" lang="en" sz="1100">
                <a:highlight>
                  <a:schemeClr val="lt1"/>
                </a:highlight>
                <a:latin typeface="Titillium Web"/>
                <a:ea typeface="Titillium Web"/>
                <a:cs typeface="Titillium Web"/>
                <a:sym typeface="Titillium Web"/>
              </a:rPr>
              <a:t>Multiple Regression Test</a:t>
            </a:r>
            <a:r>
              <a:rPr lang="en" sz="1100">
                <a:highlight>
                  <a:schemeClr val="lt1"/>
                </a:highlight>
                <a:latin typeface="Titillium Web"/>
                <a:ea typeface="Titillium Web"/>
                <a:cs typeface="Titillium Web"/>
                <a:sym typeface="Titillium Web"/>
              </a:rPr>
              <a:t>: </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100">
                <a:highlight>
                  <a:schemeClr val="lt1"/>
                </a:highlight>
                <a:latin typeface="Titillium Web"/>
                <a:ea typeface="Titillium Web"/>
                <a:cs typeface="Titillium Web"/>
                <a:sym typeface="Titillium Web"/>
              </a:rPr>
              <a:t>2. </a:t>
            </a:r>
            <a:r>
              <a:rPr lang="en" sz="1100">
                <a:highlight>
                  <a:schemeClr val="lt1"/>
                </a:highlight>
                <a:latin typeface="Titillium Web"/>
                <a:ea typeface="Titillium Web"/>
                <a:cs typeface="Titillium Web"/>
                <a:sym typeface="Titillium Web"/>
              </a:rPr>
              <a:t>Select variables.</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100">
                <a:highlight>
                  <a:schemeClr val="lt1"/>
                </a:highlight>
                <a:latin typeface="Titillium Web"/>
                <a:ea typeface="Titillium Web"/>
                <a:cs typeface="Titillium Web"/>
                <a:sym typeface="Titillium Web"/>
              </a:rPr>
              <a:t>Dependent: [MRNI_RE] </a:t>
            </a:r>
            <a:r>
              <a:rPr lang="en" sz="1100">
                <a:highlight>
                  <a:schemeClr val="lt1"/>
                </a:highlight>
                <a:latin typeface="Titillium Web"/>
                <a:ea typeface="Titillium Web"/>
                <a:cs typeface="Titillium Web"/>
                <a:sym typeface="Titillium Web"/>
              </a:rPr>
              <a:t>(not in raw dataset and also need Compute operation) </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highlight>
                  <a:schemeClr val="lt1"/>
                </a:highlight>
                <a:latin typeface="Titillium Web"/>
                <a:ea typeface="Titillium Web"/>
                <a:cs typeface="Titillium Web"/>
                <a:sym typeface="Titillium Web"/>
              </a:rPr>
              <a:t>It's the restrictive emotionality scale of the Masculine Roles and Norms Index, so higher scores on this item mean that respondents think men/boys should restrict their emotions.</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100">
                <a:highlight>
                  <a:schemeClr val="lt1"/>
                </a:highlight>
                <a:latin typeface="Titillium Web"/>
                <a:ea typeface="Titillium Web"/>
                <a:cs typeface="Titillium Web"/>
                <a:sym typeface="Titillium Web"/>
              </a:rPr>
              <a:t>Independent(s): [age], [pol] </a:t>
            </a:r>
            <a:r>
              <a:rPr lang="en" sz="1100">
                <a:highlight>
                  <a:schemeClr val="lt1"/>
                </a:highlight>
                <a:latin typeface="Titillium Web"/>
                <a:ea typeface="Titillium Web"/>
                <a:cs typeface="Titillium Web"/>
                <a:sym typeface="Titillium Web"/>
              </a:rPr>
              <a:t>as control variables. </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highlight>
                  <a:schemeClr val="lt1"/>
                </a:highlight>
                <a:latin typeface="Titillium Web"/>
                <a:ea typeface="Titillium Web"/>
                <a:cs typeface="Titillium Web"/>
                <a:sym typeface="Titillium Web"/>
              </a:rPr>
              <a:t>Then, click</a:t>
            </a:r>
            <a:r>
              <a:rPr b="1" lang="en" sz="1100">
                <a:highlight>
                  <a:schemeClr val="lt1"/>
                </a:highlight>
                <a:latin typeface="Titillium Web"/>
                <a:ea typeface="Titillium Web"/>
                <a:cs typeface="Titillium Web"/>
                <a:sym typeface="Titillium Web"/>
              </a:rPr>
              <a:t> ‘Next</a:t>
            </a:r>
            <a:r>
              <a:rPr lang="en" sz="1100">
                <a:highlight>
                  <a:schemeClr val="lt1"/>
                </a:highlight>
                <a:latin typeface="Titillium Web"/>
                <a:ea typeface="Titillium Web"/>
                <a:cs typeface="Titillium Web"/>
                <a:sym typeface="Titillium Web"/>
              </a:rPr>
              <a:t>’ </a:t>
            </a:r>
            <a:endParaRPr sz="1100">
              <a:highlight>
                <a:schemeClr val="lt1"/>
              </a:highlight>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000">
              <a:highlight>
                <a:schemeClr val="lt1"/>
              </a:highlight>
              <a:latin typeface="Titillium Web"/>
              <a:ea typeface="Titillium Web"/>
              <a:cs typeface="Titillium Web"/>
              <a:sym typeface="Titillium Web"/>
            </a:endParaRPr>
          </a:p>
        </p:txBody>
      </p:sp>
      <p:pic>
        <p:nvPicPr>
          <p:cNvPr id="4521" name="Google Shape;4521;p115"/>
          <p:cNvPicPr preferRelativeResize="0"/>
          <p:nvPr/>
        </p:nvPicPr>
        <p:blipFill>
          <a:blip r:embed="rId3">
            <a:alphaModFix/>
          </a:blip>
          <a:stretch>
            <a:fillRect/>
          </a:stretch>
        </p:blipFill>
        <p:spPr>
          <a:xfrm>
            <a:off x="190375" y="1401950"/>
            <a:ext cx="5503800" cy="3598606"/>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5" name="Shape 4525"/>
        <p:cNvGrpSpPr/>
        <p:nvPr/>
      </p:nvGrpSpPr>
      <p:grpSpPr>
        <a:xfrm>
          <a:off x="0" y="0"/>
          <a:ext cx="0" cy="0"/>
          <a:chOff x="0" y="0"/>
          <a:chExt cx="0" cy="0"/>
        </a:xfrm>
      </p:grpSpPr>
      <p:sp>
        <p:nvSpPr>
          <p:cNvPr id="4526" name="Google Shape;4526;p116"/>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sp>
        <p:nvSpPr>
          <p:cNvPr id="4527" name="Google Shape;4527;p116"/>
          <p:cNvSpPr txBox="1"/>
          <p:nvPr/>
        </p:nvSpPr>
        <p:spPr>
          <a:xfrm>
            <a:off x="5694175" y="1495450"/>
            <a:ext cx="2356800" cy="19266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Steps to run </a:t>
            </a:r>
            <a:r>
              <a:rPr b="1" lang="en" sz="1300">
                <a:latin typeface="Titillium Web"/>
                <a:ea typeface="Titillium Web"/>
                <a:cs typeface="Titillium Web"/>
                <a:sym typeface="Titillium Web"/>
              </a:rPr>
              <a:t>Multiple Regression Test</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latin typeface="Titillium Web"/>
                <a:ea typeface="Titillium Web"/>
                <a:cs typeface="Titillium Web"/>
                <a:sym typeface="Titillium Web"/>
              </a:rPr>
              <a:t>3. </a:t>
            </a:r>
            <a:r>
              <a:rPr lang="en" sz="1300">
                <a:latin typeface="Titillium Web"/>
                <a:ea typeface="Titillium Web"/>
                <a:cs typeface="Titillium Web"/>
                <a:sym typeface="Titillium Web"/>
              </a:rPr>
              <a:t>Populate block 2 with </a:t>
            </a:r>
            <a:r>
              <a:rPr b="1" lang="en" sz="1300">
                <a:latin typeface="Titillium Web"/>
                <a:ea typeface="Titillium Web"/>
                <a:cs typeface="Titillium Web"/>
                <a:sym typeface="Titillium Web"/>
              </a:rPr>
              <a:t>[tot_vg]</a:t>
            </a:r>
            <a:r>
              <a:rPr lang="en" sz="1300">
                <a:latin typeface="Titillium Web"/>
                <a:ea typeface="Titillium Web"/>
                <a:cs typeface="Titillium Web"/>
                <a:sym typeface="Titillium Web"/>
              </a:rPr>
              <a:t> as the predictor variable.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latin typeface="Titillium Web"/>
                <a:ea typeface="Titillium Web"/>
                <a:cs typeface="Titillium Web"/>
                <a:sym typeface="Titillium Web"/>
              </a:rPr>
              <a:t>Then, </a:t>
            </a:r>
            <a:r>
              <a:rPr b="1" lang="en" sz="1300">
                <a:latin typeface="Titillium Web"/>
                <a:ea typeface="Titillium Web"/>
                <a:cs typeface="Titillium Web"/>
                <a:sym typeface="Titillium Web"/>
              </a:rPr>
              <a:t>click</a:t>
            </a:r>
            <a:r>
              <a:rPr lang="en" sz="1300">
                <a:latin typeface="Titillium Web"/>
                <a:ea typeface="Titillium Web"/>
                <a:cs typeface="Titillium Web"/>
                <a:sym typeface="Titillium Web"/>
              </a:rPr>
              <a:t> ‘</a:t>
            </a:r>
            <a:r>
              <a:rPr b="1" lang="en" sz="1300">
                <a:latin typeface="Titillium Web"/>
                <a:ea typeface="Titillium Web"/>
                <a:cs typeface="Titillium Web"/>
                <a:sym typeface="Titillium Web"/>
              </a:rPr>
              <a:t>Statistics</a:t>
            </a:r>
            <a:r>
              <a:rPr lang="en" sz="1300">
                <a:latin typeface="Titillium Web"/>
                <a:ea typeface="Titillium Web"/>
                <a:cs typeface="Titillium Web"/>
                <a:sym typeface="Titillium Web"/>
              </a:rPr>
              <a:t>’</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900">
              <a:highlight>
                <a:schemeClr val="lt1"/>
              </a:highlight>
              <a:latin typeface="Titillium Web"/>
              <a:ea typeface="Titillium Web"/>
              <a:cs typeface="Titillium Web"/>
              <a:sym typeface="Titillium Web"/>
            </a:endParaRPr>
          </a:p>
        </p:txBody>
      </p:sp>
      <p:pic>
        <p:nvPicPr>
          <p:cNvPr id="4528" name="Google Shape;4528;p116"/>
          <p:cNvPicPr preferRelativeResize="0"/>
          <p:nvPr/>
        </p:nvPicPr>
        <p:blipFill>
          <a:blip r:embed="rId3">
            <a:alphaModFix/>
          </a:blip>
          <a:stretch>
            <a:fillRect/>
          </a:stretch>
        </p:blipFill>
        <p:spPr>
          <a:xfrm>
            <a:off x="0" y="1425849"/>
            <a:ext cx="5671899" cy="3717650"/>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2" name="Shape 4532"/>
        <p:cNvGrpSpPr/>
        <p:nvPr/>
      </p:nvGrpSpPr>
      <p:grpSpPr>
        <a:xfrm>
          <a:off x="0" y="0"/>
          <a:ext cx="0" cy="0"/>
          <a:chOff x="0" y="0"/>
          <a:chExt cx="0" cy="0"/>
        </a:xfrm>
      </p:grpSpPr>
      <p:sp>
        <p:nvSpPr>
          <p:cNvPr id="4533" name="Google Shape;4533;p117"/>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sp>
        <p:nvSpPr>
          <p:cNvPr id="4534" name="Google Shape;4534;p117"/>
          <p:cNvSpPr txBox="1"/>
          <p:nvPr/>
        </p:nvSpPr>
        <p:spPr>
          <a:xfrm>
            <a:off x="5694175" y="1495450"/>
            <a:ext cx="2179800" cy="21735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Steps to run </a:t>
            </a:r>
            <a:r>
              <a:rPr b="1" lang="en" sz="1300">
                <a:latin typeface="Titillium Web"/>
                <a:ea typeface="Titillium Web"/>
                <a:cs typeface="Titillium Web"/>
                <a:sym typeface="Titillium Web"/>
              </a:rPr>
              <a:t>Multiple Regression Test</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latin typeface="Titillium Web"/>
                <a:ea typeface="Titillium Web"/>
                <a:cs typeface="Titillium Web"/>
                <a:sym typeface="Titillium Web"/>
              </a:rPr>
              <a:t>4. Check</a:t>
            </a:r>
            <a:r>
              <a:rPr lang="en" sz="1300">
                <a:latin typeface="Titillium Web"/>
                <a:ea typeface="Titillium Web"/>
                <a:cs typeface="Titillium Web"/>
                <a:sym typeface="Titillium Web"/>
              </a:rPr>
              <a:t> off ‘</a:t>
            </a:r>
            <a:r>
              <a:rPr b="1" lang="en" sz="1300">
                <a:latin typeface="Titillium Web"/>
                <a:ea typeface="Titillium Web"/>
                <a:cs typeface="Titillium Web"/>
                <a:sym typeface="Titillium Web"/>
              </a:rPr>
              <a:t>R squared change’</a:t>
            </a:r>
            <a:r>
              <a:rPr lang="en" sz="1300">
                <a:latin typeface="Titillium Web"/>
                <a:ea typeface="Titillium Web"/>
                <a:cs typeface="Titillium Web"/>
                <a:sym typeface="Titillium Web"/>
              </a:rPr>
              <a:t> as pointed by the purple arrow.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latin typeface="Titillium Web"/>
                <a:ea typeface="Titillium Web"/>
                <a:cs typeface="Titillium Web"/>
                <a:sym typeface="Titillium Web"/>
              </a:rPr>
              <a:t>Then, click </a:t>
            </a:r>
            <a:r>
              <a:rPr b="1" lang="en" sz="1300">
                <a:latin typeface="Titillium Web"/>
                <a:ea typeface="Titillium Web"/>
                <a:cs typeface="Titillium Web"/>
                <a:sym typeface="Titillium Web"/>
              </a:rPr>
              <a:t>‘Continue’ </a:t>
            </a:r>
            <a:r>
              <a:rPr lang="en" sz="1300">
                <a:latin typeface="Titillium Web"/>
                <a:ea typeface="Titillium Web"/>
                <a:cs typeface="Titillium Web"/>
                <a:sym typeface="Titillium Web"/>
              </a:rPr>
              <a:t>and then</a:t>
            </a:r>
            <a:r>
              <a:rPr b="1" lang="en" sz="1300">
                <a:latin typeface="Titillium Web"/>
                <a:ea typeface="Titillium Web"/>
                <a:cs typeface="Titillium Web"/>
                <a:sym typeface="Titillium Web"/>
              </a:rPr>
              <a:t> ‘OK</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100">
              <a:latin typeface="Titillium Web"/>
              <a:ea typeface="Titillium Web"/>
              <a:cs typeface="Titillium Web"/>
              <a:sym typeface="Titillium Web"/>
            </a:endParaRPr>
          </a:p>
        </p:txBody>
      </p:sp>
      <p:pic>
        <p:nvPicPr>
          <p:cNvPr id="4535" name="Google Shape;4535;p117"/>
          <p:cNvPicPr preferRelativeResize="0"/>
          <p:nvPr/>
        </p:nvPicPr>
        <p:blipFill>
          <a:blip r:embed="rId3">
            <a:alphaModFix/>
          </a:blip>
          <a:stretch>
            <a:fillRect/>
          </a:stretch>
        </p:blipFill>
        <p:spPr>
          <a:xfrm>
            <a:off x="98100" y="1433150"/>
            <a:ext cx="5687875" cy="3673420"/>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9" name="Shape 4539"/>
        <p:cNvGrpSpPr/>
        <p:nvPr/>
      </p:nvGrpSpPr>
      <p:grpSpPr>
        <a:xfrm>
          <a:off x="0" y="0"/>
          <a:ext cx="0" cy="0"/>
          <a:chOff x="0" y="0"/>
          <a:chExt cx="0" cy="0"/>
        </a:xfrm>
      </p:grpSpPr>
      <p:sp>
        <p:nvSpPr>
          <p:cNvPr id="4540" name="Google Shape;4540;p118"/>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sp>
        <p:nvSpPr>
          <p:cNvPr id="4541" name="Google Shape;4541;p118"/>
          <p:cNvSpPr txBox="1"/>
          <p:nvPr/>
        </p:nvSpPr>
        <p:spPr>
          <a:xfrm>
            <a:off x="5694175" y="1495450"/>
            <a:ext cx="2179800" cy="30372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Steps to run </a:t>
            </a:r>
            <a:r>
              <a:rPr b="1" lang="en" sz="1300">
                <a:latin typeface="Titillium Web"/>
                <a:ea typeface="Titillium Web"/>
                <a:cs typeface="Titillium Web"/>
                <a:sym typeface="Titillium Web"/>
              </a:rPr>
              <a:t>Multiple Regression Test</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latin typeface="Titillium Web"/>
                <a:ea typeface="Titillium Web"/>
                <a:cs typeface="Titillium Web"/>
                <a:sym typeface="Titillium Web"/>
              </a:rPr>
              <a:t>5. Interpret</a:t>
            </a:r>
            <a:r>
              <a:rPr lang="en" sz="1300">
                <a:latin typeface="Titillium Web"/>
                <a:ea typeface="Titillium Web"/>
                <a:cs typeface="Titillium Web"/>
                <a:sym typeface="Titillium Web"/>
              </a:rPr>
              <a:t> the output: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300">
                <a:latin typeface="Titillium Web"/>
                <a:ea typeface="Titillium Web"/>
                <a:cs typeface="Titillium Web"/>
                <a:sym typeface="Titillium Web"/>
              </a:rPr>
              <a:t>The </a:t>
            </a:r>
            <a:r>
              <a:rPr b="1" lang="en" sz="1300">
                <a:latin typeface="Titillium Web"/>
                <a:ea typeface="Titillium Web"/>
                <a:cs typeface="Titillium Web"/>
                <a:sym typeface="Titillium Web"/>
              </a:rPr>
              <a:t>variables entered/removed </a:t>
            </a:r>
            <a:r>
              <a:rPr lang="en" sz="1300">
                <a:latin typeface="Titillium Web"/>
                <a:ea typeface="Titillium Web"/>
                <a:cs typeface="Titillium Web"/>
                <a:sym typeface="Titillium Web"/>
              </a:rPr>
              <a:t>portion on the top left simply summarizes the stepwise structure used to run the test. </a:t>
            </a:r>
            <a:r>
              <a:rPr b="1" lang="en" sz="1300">
                <a:latin typeface="Titillium Web"/>
                <a:ea typeface="Titillium Web"/>
                <a:cs typeface="Titillium Web"/>
                <a:sym typeface="Titillium Web"/>
              </a:rPr>
              <a:t>The most important parts</a:t>
            </a:r>
            <a:r>
              <a:rPr lang="en" sz="1300">
                <a:latin typeface="Titillium Web"/>
                <a:ea typeface="Titillium Web"/>
                <a:cs typeface="Titillium Web"/>
                <a:sym typeface="Titillium Web"/>
              </a:rPr>
              <a:t> is the </a:t>
            </a:r>
            <a:r>
              <a:rPr b="1" lang="en" sz="1300">
                <a:latin typeface="Titillium Web"/>
                <a:ea typeface="Titillium Web"/>
                <a:cs typeface="Titillium Web"/>
                <a:sym typeface="Titillium Web"/>
              </a:rPr>
              <a:t>Model Summary.</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100">
              <a:latin typeface="Titillium Web"/>
              <a:ea typeface="Titillium Web"/>
              <a:cs typeface="Titillium Web"/>
              <a:sym typeface="Titillium Web"/>
            </a:endParaRPr>
          </a:p>
        </p:txBody>
      </p:sp>
      <p:pic>
        <p:nvPicPr>
          <p:cNvPr id="4542" name="Google Shape;4542;p118"/>
          <p:cNvPicPr preferRelativeResize="0"/>
          <p:nvPr/>
        </p:nvPicPr>
        <p:blipFill rotWithShape="1">
          <a:blip r:embed="rId3">
            <a:alphaModFix/>
          </a:blip>
          <a:srcRect b="-1370" l="0" r="0" t="1370"/>
          <a:stretch/>
        </p:blipFill>
        <p:spPr>
          <a:xfrm>
            <a:off x="123575" y="1495450"/>
            <a:ext cx="5570610" cy="3695875"/>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6" name="Shape 4546"/>
        <p:cNvGrpSpPr/>
        <p:nvPr/>
      </p:nvGrpSpPr>
      <p:grpSpPr>
        <a:xfrm>
          <a:off x="0" y="0"/>
          <a:ext cx="0" cy="0"/>
          <a:chOff x="0" y="0"/>
          <a:chExt cx="0" cy="0"/>
        </a:xfrm>
      </p:grpSpPr>
      <p:sp>
        <p:nvSpPr>
          <p:cNvPr id="4547" name="Google Shape;4547;p119"/>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sp>
        <p:nvSpPr>
          <p:cNvPr id="4548" name="Google Shape;4548;p119"/>
          <p:cNvSpPr txBox="1"/>
          <p:nvPr/>
        </p:nvSpPr>
        <p:spPr>
          <a:xfrm>
            <a:off x="5694175" y="1495450"/>
            <a:ext cx="2106000" cy="33405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latin typeface="Titillium Web"/>
                <a:ea typeface="Titillium Web"/>
                <a:cs typeface="Titillium Web"/>
                <a:sym typeface="Titillium Web"/>
              </a:rPr>
              <a:t>Steps to run </a:t>
            </a:r>
            <a:r>
              <a:rPr b="1" lang="en" sz="1200">
                <a:latin typeface="Titillium Web"/>
                <a:ea typeface="Titillium Web"/>
                <a:cs typeface="Titillium Web"/>
                <a:sym typeface="Titillium Web"/>
              </a:rPr>
              <a:t>Multiple Regression Test</a:t>
            </a:r>
            <a:r>
              <a:rPr lang="en" sz="1200">
                <a:latin typeface="Titillium Web"/>
                <a:ea typeface="Titillium Web"/>
                <a:cs typeface="Titillium Web"/>
                <a:sym typeface="Titillium Web"/>
              </a:rPr>
              <a:t>: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5. Interpret</a:t>
            </a:r>
            <a:r>
              <a:rPr lang="en" sz="1200">
                <a:latin typeface="Titillium Web"/>
                <a:ea typeface="Titillium Web"/>
                <a:cs typeface="Titillium Web"/>
                <a:sym typeface="Titillium Web"/>
              </a:rPr>
              <a:t> the output: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Model 1</a:t>
            </a:r>
            <a:r>
              <a:rPr lang="en" sz="1200">
                <a:latin typeface="Titillium Web"/>
                <a:ea typeface="Titillium Web"/>
                <a:cs typeface="Titillium Web"/>
                <a:sym typeface="Titillium Web"/>
              </a:rPr>
              <a:t> shows how much of the dependent variable was explained by the first block of predictors, in our case </a:t>
            </a:r>
            <a:r>
              <a:rPr b="1" lang="en" sz="1200">
                <a:latin typeface="Titillium Web"/>
                <a:ea typeface="Titillium Web"/>
                <a:cs typeface="Titillium Web"/>
                <a:sym typeface="Titillium Web"/>
              </a:rPr>
              <a:t>age</a:t>
            </a:r>
            <a:r>
              <a:rPr lang="en" sz="1200">
                <a:latin typeface="Titillium Web"/>
                <a:ea typeface="Titillium Web"/>
                <a:cs typeface="Titillium Web"/>
                <a:sym typeface="Titillium Web"/>
              </a:rPr>
              <a:t> and </a:t>
            </a:r>
            <a:r>
              <a:rPr b="1" lang="en" sz="1200">
                <a:latin typeface="Titillium Web"/>
                <a:ea typeface="Titillium Web"/>
                <a:cs typeface="Titillium Web"/>
                <a:sym typeface="Titillium Web"/>
              </a:rPr>
              <a:t>political ideology</a:t>
            </a:r>
            <a:r>
              <a:rPr lang="en" sz="1200">
                <a:latin typeface="Titillium Web"/>
                <a:ea typeface="Titillium Web"/>
                <a:cs typeface="Titillium Web"/>
                <a:sym typeface="Titillium Web"/>
              </a:rPr>
              <a:t>.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200">
                <a:latin typeface="Titillium Web"/>
                <a:ea typeface="Titillium Web"/>
                <a:cs typeface="Titillium Web"/>
                <a:sym typeface="Titillium Web"/>
              </a:rPr>
              <a:t>Model 2</a:t>
            </a:r>
            <a:r>
              <a:rPr lang="en" sz="1200">
                <a:latin typeface="Titillium Web"/>
                <a:ea typeface="Titillium Web"/>
                <a:cs typeface="Titillium Web"/>
                <a:sym typeface="Titillium Web"/>
              </a:rPr>
              <a:t> shows that happened when </a:t>
            </a:r>
            <a:r>
              <a:rPr b="1" lang="en" sz="1200">
                <a:latin typeface="Titillium Web"/>
                <a:ea typeface="Titillium Web"/>
                <a:cs typeface="Titillium Web"/>
                <a:sym typeface="Titillium Web"/>
              </a:rPr>
              <a:t>video gaming time amount</a:t>
            </a:r>
            <a:r>
              <a:rPr lang="en" sz="1200">
                <a:latin typeface="Titillium Web"/>
                <a:ea typeface="Titillium Web"/>
                <a:cs typeface="Titillium Web"/>
                <a:sym typeface="Titillium Web"/>
              </a:rPr>
              <a:t> was entered into the regression equation. </a:t>
            </a:r>
            <a:endParaRPr sz="15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1000">
              <a:latin typeface="Titillium Web"/>
              <a:ea typeface="Titillium Web"/>
              <a:cs typeface="Titillium Web"/>
              <a:sym typeface="Titillium Web"/>
            </a:endParaRPr>
          </a:p>
        </p:txBody>
      </p:sp>
      <p:pic>
        <p:nvPicPr>
          <p:cNvPr id="4549" name="Google Shape;4549;p119"/>
          <p:cNvPicPr preferRelativeResize="0"/>
          <p:nvPr/>
        </p:nvPicPr>
        <p:blipFill>
          <a:blip r:embed="rId3">
            <a:alphaModFix/>
          </a:blip>
          <a:stretch>
            <a:fillRect/>
          </a:stretch>
        </p:blipFill>
        <p:spPr>
          <a:xfrm>
            <a:off x="74950" y="1403300"/>
            <a:ext cx="5581802" cy="3703300"/>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3" name="Shape 4553"/>
        <p:cNvGrpSpPr/>
        <p:nvPr/>
      </p:nvGrpSpPr>
      <p:grpSpPr>
        <a:xfrm>
          <a:off x="0" y="0"/>
          <a:ext cx="0" cy="0"/>
          <a:chOff x="0" y="0"/>
          <a:chExt cx="0" cy="0"/>
        </a:xfrm>
      </p:grpSpPr>
      <p:sp>
        <p:nvSpPr>
          <p:cNvPr id="4554" name="Google Shape;4554;p120"/>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pic>
        <p:nvPicPr>
          <p:cNvPr id="4555" name="Google Shape;4555;p120"/>
          <p:cNvPicPr preferRelativeResize="0"/>
          <p:nvPr/>
        </p:nvPicPr>
        <p:blipFill rotWithShape="1">
          <a:blip r:embed="rId3">
            <a:alphaModFix/>
          </a:blip>
          <a:srcRect b="4" l="0" r="0" t="56426"/>
          <a:stretch/>
        </p:blipFill>
        <p:spPr>
          <a:xfrm>
            <a:off x="827650" y="1558357"/>
            <a:ext cx="5687875" cy="1644200"/>
          </a:xfrm>
          <a:prstGeom prst="rect">
            <a:avLst/>
          </a:prstGeom>
          <a:noFill/>
          <a:ln>
            <a:noFill/>
          </a:ln>
        </p:spPr>
      </p:pic>
      <p:sp>
        <p:nvSpPr>
          <p:cNvPr id="4556" name="Google Shape;4556;p120"/>
          <p:cNvSpPr txBox="1"/>
          <p:nvPr/>
        </p:nvSpPr>
        <p:spPr>
          <a:xfrm>
            <a:off x="949375" y="3355100"/>
            <a:ext cx="6319500" cy="12900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100">
                <a:latin typeface="Titillium Web"/>
                <a:ea typeface="Titillium Web"/>
                <a:cs typeface="Titillium Web"/>
                <a:sym typeface="Titillium Web"/>
              </a:rPr>
              <a:t>Steps to run </a:t>
            </a:r>
            <a:r>
              <a:rPr b="1" lang="en" sz="1100">
                <a:latin typeface="Titillium Web"/>
                <a:ea typeface="Titillium Web"/>
                <a:cs typeface="Titillium Web"/>
                <a:sym typeface="Titillium Web"/>
              </a:rPr>
              <a:t>Multiple Regression Test</a:t>
            </a:r>
            <a:r>
              <a:rPr lang="en" sz="1100">
                <a:latin typeface="Titillium Web"/>
                <a:ea typeface="Titillium Web"/>
                <a:cs typeface="Titillium Web"/>
                <a:sym typeface="Titillium Web"/>
              </a:rPr>
              <a:t> – </a:t>
            </a:r>
            <a:r>
              <a:rPr b="1" lang="en" sz="1100">
                <a:latin typeface="Titillium Web"/>
                <a:ea typeface="Titillium Web"/>
                <a:cs typeface="Titillium Web"/>
                <a:sym typeface="Titillium Web"/>
              </a:rPr>
              <a:t>5. Interpret</a:t>
            </a:r>
            <a:r>
              <a:rPr lang="en" sz="1100">
                <a:latin typeface="Titillium Web"/>
                <a:ea typeface="Titillium Web"/>
                <a:cs typeface="Titillium Web"/>
                <a:sym typeface="Titillium Web"/>
              </a:rPr>
              <a:t> the output: </a:t>
            </a:r>
            <a:endParaRPr sz="11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100">
                <a:latin typeface="Titillium Web"/>
                <a:ea typeface="Titillium Web"/>
                <a:cs typeface="Titillium Web"/>
                <a:sym typeface="Titillium Web"/>
              </a:rPr>
              <a:t>For Model 1, adding age and political ideology to the regression equation resulted in an </a:t>
            </a:r>
            <a:r>
              <a:rPr b="1" i="1" lang="en" sz="1100">
                <a:latin typeface="Titillium Web"/>
                <a:ea typeface="Titillium Web"/>
                <a:cs typeface="Titillium Web"/>
                <a:sym typeface="Titillium Web"/>
              </a:rPr>
              <a:t>R</a:t>
            </a:r>
            <a:r>
              <a:rPr b="1" baseline="30000" i="1" lang="en" sz="1100">
                <a:latin typeface="Titillium Web"/>
                <a:ea typeface="Titillium Web"/>
                <a:cs typeface="Titillium Web"/>
                <a:sym typeface="Titillium Web"/>
              </a:rPr>
              <a:t>2</a:t>
            </a:r>
            <a:r>
              <a:rPr b="1" lang="en" sz="1100">
                <a:latin typeface="Titillium Web"/>
                <a:ea typeface="Titillium Web"/>
                <a:cs typeface="Titillium Web"/>
                <a:sym typeface="Titillium Web"/>
              </a:rPr>
              <a:t> of .077</a:t>
            </a:r>
            <a:r>
              <a:rPr lang="en" sz="1100">
                <a:latin typeface="Titillium Web"/>
                <a:ea typeface="Titillium Web"/>
                <a:cs typeface="Titillium Web"/>
                <a:sym typeface="Titillium Web"/>
              </a:rPr>
              <a:t>, which was significant at the </a:t>
            </a:r>
            <a:r>
              <a:rPr b="1" i="1" lang="en" sz="1100">
                <a:latin typeface="Titillium Web"/>
                <a:ea typeface="Titillium Web"/>
                <a:cs typeface="Titillium Web"/>
                <a:sym typeface="Titillium Web"/>
              </a:rPr>
              <a:t>p </a:t>
            </a:r>
            <a:r>
              <a:rPr b="1" lang="en" sz="1100">
                <a:latin typeface="Titillium Web"/>
                <a:ea typeface="Titillium Web"/>
                <a:cs typeface="Titillium Web"/>
                <a:sym typeface="Titillium Web"/>
              </a:rPr>
              <a:t>&lt; .001 </a:t>
            </a:r>
            <a:r>
              <a:rPr lang="en" sz="1100">
                <a:latin typeface="Titillium Web"/>
                <a:ea typeface="Titillium Web"/>
                <a:cs typeface="Titillium Web"/>
                <a:sym typeface="Titillium Web"/>
              </a:rPr>
              <a:t>level.</a:t>
            </a:r>
            <a:endParaRPr sz="1100">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sz="1100">
                <a:latin typeface="Titillium Web"/>
                <a:ea typeface="Titillium Web"/>
                <a:cs typeface="Titillium Web"/>
                <a:sym typeface="Titillium Web"/>
              </a:rPr>
              <a:t>Therefore, age and political ideology are significant predictors in the same block of views of Restrictive Emotionality in masculine gender roles and norms. </a:t>
            </a:r>
            <a:endParaRPr sz="1100">
              <a:latin typeface="Titillium Web"/>
              <a:ea typeface="Titillium Web"/>
              <a:cs typeface="Titillium Web"/>
              <a:sym typeface="Titillium Web"/>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0" name="Shape 4560"/>
        <p:cNvGrpSpPr/>
        <p:nvPr/>
      </p:nvGrpSpPr>
      <p:grpSpPr>
        <a:xfrm>
          <a:off x="0" y="0"/>
          <a:ext cx="0" cy="0"/>
          <a:chOff x="0" y="0"/>
          <a:chExt cx="0" cy="0"/>
        </a:xfrm>
      </p:grpSpPr>
      <p:sp>
        <p:nvSpPr>
          <p:cNvPr id="4561" name="Google Shape;4561;p121"/>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sp>
        <p:nvSpPr>
          <p:cNvPr id="4562" name="Google Shape;4562;p121"/>
          <p:cNvSpPr txBox="1"/>
          <p:nvPr/>
        </p:nvSpPr>
        <p:spPr>
          <a:xfrm>
            <a:off x="949375" y="3355100"/>
            <a:ext cx="6319500" cy="14130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latin typeface="Titillium Web"/>
                <a:ea typeface="Titillium Web"/>
                <a:cs typeface="Titillium Web"/>
                <a:sym typeface="Titillium Web"/>
              </a:rPr>
              <a:t>Steps to run </a:t>
            </a:r>
            <a:r>
              <a:rPr b="1" lang="en" sz="1200">
                <a:latin typeface="Titillium Web"/>
                <a:ea typeface="Titillium Web"/>
                <a:cs typeface="Titillium Web"/>
                <a:sym typeface="Titillium Web"/>
              </a:rPr>
              <a:t>Multiple Regression Test</a:t>
            </a:r>
            <a:r>
              <a:rPr lang="en" sz="1200">
                <a:latin typeface="Titillium Web"/>
                <a:ea typeface="Titillium Web"/>
                <a:cs typeface="Titillium Web"/>
                <a:sym typeface="Titillium Web"/>
              </a:rPr>
              <a:t> – </a:t>
            </a:r>
            <a:r>
              <a:rPr b="1" lang="en" sz="1200">
                <a:latin typeface="Titillium Web"/>
                <a:ea typeface="Titillium Web"/>
                <a:cs typeface="Titillium Web"/>
                <a:sym typeface="Titillium Web"/>
              </a:rPr>
              <a:t>5. Interpret</a:t>
            </a:r>
            <a:r>
              <a:rPr lang="en" sz="1200">
                <a:latin typeface="Titillium Web"/>
                <a:ea typeface="Titillium Web"/>
                <a:cs typeface="Titillium Web"/>
                <a:sym typeface="Titillium Web"/>
              </a:rPr>
              <a:t> the output: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latin typeface="Titillium Web"/>
                <a:ea typeface="Titillium Web"/>
                <a:cs typeface="Titillium Web"/>
                <a:sym typeface="Titillium Web"/>
              </a:rPr>
              <a:t>For Model 2, the </a:t>
            </a:r>
            <a:r>
              <a:rPr b="1" i="1" lang="en" sz="1200">
                <a:latin typeface="Titillium Web"/>
                <a:ea typeface="Titillium Web"/>
                <a:cs typeface="Titillium Web"/>
                <a:sym typeface="Titillium Web"/>
              </a:rPr>
              <a:t>R</a:t>
            </a:r>
            <a:r>
              <a:rPr b="1" baseline="30000" i="1" lang="en" sz="1200">
                <a:latin typeface="Titillium Web"/>
                <a:ea typeface="Titillium Web"/>
                <a:cs typeface="Titillium Web"/>
                <a:sym typeface="Titillium Web"/>
              </a:rPr>
              <a:t>2</a:t>
            </a:r>
            <a:r>
              <a:rPr b="1" lang="en" sz="1200">
                <a:latin typeface="Titillium Web"/>
                <a:ea typeface="Titillium Web"/>
                <a:cs typeface="Titillium Web"/>
                <a:sym typeface="Titillium Web"/>
              </a:rPr>
              <a:t> was .099</a:t>
            </a:r>
            <a:r>
              <a:rPr lang="en" sz="1200">
                <a:latin typeface="Titillium Web"/>
                <a:ea typeface="Titillium Web"/>
                <a:cs typeface="Titillium Web"/>
                <a:sym typeface="Titillium Web"/>
              </a:rPr>
              <a:t>, and its </a:t>
            </a:r>
            <a:r>
              <a:rPr b="1" lang="en" sz="1200">
                <a:latin typeface="Titillium Web"/>
                <a:ea typeface="Titillium Web"/>
                <a:cs typeface="Titillium Web"/>
                <a:sym typeface="Titillium Web"/>
              </a:rPr>
              <a:t>significance level .002</a:t>
            </a:r>
            <a:r>
              <a:rPr lang="en" sz="1200">
                <a:latin typeface="Titillium Web"/>
                <a:ea typeface="Titillium Web"/>
                <a:cs typeface="Titillium Web"/>
                <a:sym typeface="Titillium Web"/>
              </a:rPr>
              <a:t>, which is also a significant finding.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latin typeface="Titillium Web"/>
                <a:ea typeface="Titillium Web"/>
                <a:cs typeface="Titillium Web"/>
                <a:sym typeface="Titillium Web"/>
              </a:rPr>
              <a:t>Therefore, that video game playing was also a significant predictor of views of Restrictive Masculinity even after taking age and political ideology into account. </a:t>
            </a:r>
            <a:endParaRPr sz="12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800">
              <a:latin typeface="Titillium Web"/>
              <a:ea typeface="Titillium Web"/>
              <a:cs typeface="Titillium Web"/>
              <a:sym typeface="Titillium Web"/>
            </a:endParaRPr>
          </a:p>
        </p:txBody>
      </p:sp>
      <p:pic>
        <p:nvPicPr>
          <p:cNvPr id="4563" name="Google Shape;4563;p121"/>
          <p:cNvPicPr preferRelativeResize="0"/>
          <p:nvPr/>
        </p:nvPicPr>
        <p:blipFill rotWithShape="1">
          <a:blip r:embed="rId3">
            <a:alphaModFix/>
          </a:blip>
          <a:srcRect b="4" l="0" r="0" t="56426"/>
          <a:stretch/>
        </p:blipFill>
        <p:spPr>
          <a:xfrm>
            <a:off x="842425" y="1506682"/>
            <a:ext cx="5687875" cy="1644200"/>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7" name="Shape 4567"/>
        <p:cNvGrpSpPr/>
        <p:nvPr/>
      </p:nvGrpSpPr>
      <p:grpSpPr>
        <a:xfrm>
          <a:off x="0" y="0"/>
          <a:ext cx="0" cy="0"/>
          <a:chOff x="0" y="0"/>
          <a:chExt cx="0" cy="0"/>
        </a:xfrm>
      </p:grpSpPr>
      <p:sp>
        <p:nvSpPr>
          <p:cNvPr id="4568" name="Google Shape;4568;p122"/>
          <p:cNvSpPr txBox="1"/>
          <p:nvPr>
            <p:ph type="title"/>
          </p:nvPr>
        </p:nvSpPr>
        <p:spPr>
          <a:xfrm>
            <a:off x="774850" y="9542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sp>
        <p:nvSpPr>
          <p:cNvPr id="4569" name="Google Shape;4569;p122"/>
          <p:cNvSpPr txBox="1"/>
          <p:nvPr/>
        </p:nvSpPr>
        <p:spPr>
          <a:xfrm>
            <a:off x="949375" y="3355100"/>
            <a:ext cx="6319500" cy="17244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200">
                <a:latin typeface="Titillium Web"/>
                <a:ea typeface="Titillium Web"/>
                <a:cs typeface="Titillium Web"/>
                <a:sym typeface="Titillium Web"/>
              </a:rPr>
              <a:t>Steps to run </a:t>
            </a:r>
            <a:r>
              <a:rPr b="1" lang="en" sz="1200">
                <a:latin typeface="Titillium Web"/>
                <a:ea typeface="Titillium Web"/>
                <a:cs typeface="Titillium Web"/>
                <a:sym typeface="Titillium Web"/>
              </a:rPr>
              <a:t>Multiple Regression Test</a:t>
            </a:r>
            <a:r>
              <a:rPr lang="en" sz="1200">
                <a:latin typeface="Titillium Web"/>
                <a:ea typeface="Titillium Web"/>
                <a:cs typeface="Titillium Web"/>
                <a:sym typeface="Titillium Web"/>
              </a:rPr>
              <a:t> – </a:t>
            </a:r>
            <a:r>
              <a:rPr b="1" lang="en" sz="1200">
                <a:latin typeface="Titillium Web"/>
                <a:ea typeface="Titillium Web"/>
                <a:cs typeface="Titillium Web"/>
                <a:sym typeface="Titillium Web"/>
              </a:rPr>
              <a:t>5. Interpret</a:t>
            </a:r>
            <a:r>
              <a:rPr lang="en" sz="1200">
                <a:latin typeface="Titillium Web"/>
                <a:ea typeface="Titillium Web"/>
                <a:cs typeface="Titillium Web"/>
                <a:sym typeface="Titillium Web"/>
              </a:rPr>
              <a:t> the output: </a:t>
            </a:r>
            <a:endParaRPr sz="1200">
              <a:latin typeface="Titillium Web"/>
              <a:ea typeface="Titillium Web"/>
              <a:cs typeface="Titillium Web"/>
              <a:sym typeface="Titillium Web"/>
            </a:endParaRPr>
          </a:p>
          <a:p>
            <a:pPr indent="0" lvl="0" marL="0" rtl="0" algn="l">
              <a:lnSpc>
                <a:spcPct val="107916"/>
              </a:lnSpc>
              <a:spcBef>
                <a:spcPts val="800"/>
              </a:spcBef>
              <a:spcAft>
                <a:spcPts val="0"/>
              </a:spcAft>
              <a:buNone/>
            </a:pPr>
            <a:r>
              <a:rPr lang="en" sz="1200">
                <a:latin typeface="Titillium Web"/>
                <a:ea typeface="Titillium Web"/>
                <a:cs typeface="Titillium Web"/>
                <a:sym typeface="Titillium Web"/>
              </a:rPr>
              <a:t>The </a:t>
            </a:r>
            <a:r>
              <a:rPr i="1" lang="en" sz="1200">
                <a:latin typeface="Titillium Web"/>
                <a:ea typeface="Titillium Web"/>
                <a:cs typeface="Titillium Web"/>
                <a:sym typeface="Titillium Web"/>
              </a:rPr>
              <a:t>R</a:t>
            </a:r>
            <a:r>
              <a:rPr baseline="30000" i="1" lang="en" sz="1200">
                <a:latin typeface="Titillium Web"/>
                <a:ea typeface="Titillium Web"/>
                <a:cs typeface="Titillium Web"/>
                <a:sym typeface="Titillium Web"/>
              </a:rPr>
              <a:t>2</a:t>
            </a:r>
            <a:r>
              <a:rPr lang="en" sz="1200">
                <a:latin typeface="Titillium Web"/>
                <a:ea typeface="Titillium Web"/>
                <a:cs typeface="Titillium Web"/>
                <a:sym typeface="Titillium Web"/>
              </a:rPr>
              <a:t> change shows that adding the second block--which was the video game playing variable--increased the amount of variance in views of Restrictive Masculinity by .022. This makes sense since the first block (age and political ideology) had an </a:t>
            </a:r>
            <a:r>
              <a:rPr i="1" lang="en" sz="1200">
                <a:latin typeface="Titillium Web"/>
                <a:ea typeface="Titillium Web"/>
                <a:cs typeface="Titillium Web"/>
                <a:sym typeface="Titillium Web"/>
              </a:rPr>
              <a:t>R</a:t>
            </a:r>
            <a:r>
              <a:rPr baseline="30000" i="1" lang="en" sz="1200">
                <a:latin typeface="Titillium Web"/>
                <a:ea typeface="Titillium Web"/>
                <a:cs typeface="Titillium Web"/>
                <a:sym typeface="Titillium Web"/>
              </a:rPr>
              <a:t>2</a:t>
            </a:r>
            <a:r>
              <a:rPr lang="en" sz="1200">
                <a:latin typeface="Titillium Web"/>
                <a:ea typeface="Titillium Web"/>
                <a:cs typeface="Titillium Web"/>
                <a:sym typeface="Titillium Web"/>
              </a:rPr>
              <a:t> of .077 and the second block (video game playing) had an </a:t>
            </a:r>
            <a:r>
              <a:rPr i="1" lang="en" sz="1200">
                <a:latin typeface="Titillium Web"/>
                <a:ea typeface="Titillium Web"/>
                <a:cs typeface="Titillium Web"/>
                <a:sym typeface="Titillium Web"/>
              </a:rPr>
              <a:t>R</a:t>
            </a:r>
            <a:r>
              <a:rPr baseline="30000" i="1" lang="en" sz="1200">
                <a:latin typeface="Titillium Web"/>
                <a:ea typeface="Titillium Web"/>
                <a:cs typeface="Titillium Web"/>
                <a:sym typeface="Titillium Web"/>
              </a:rPr>
              <a:t>2 </a:t>
            </a:r>
            <a:r>
              <a:rPr lang="en" sz="1200">
                <a:latin typeface="Titillium Web"/>
                <a:ea typeface="Titillium Web"/>
                <a:cs typeface="Titillium Web"/>
                <a:sym typeface="Titillium Web"/>
              </a:rPr>
              <a:t>of .099. The difference between those two values is the </a:t>
            </a:r>
            <a:r>
              <a:rPr i="1" lang="en" sz="1200">
                <a:latin typeface="Titillium Web"/>
                <a:ea typeface="Titillium Web"/>
                <a:cs typeface="Titillium Web"/>
                <a:sym typeface="Titillium Web"/>
              </a:rPr>
              <a:t>R</a:t>
            </a:r>
            <a:r>
              <a:rPr baseline="30000" i="1" lang="en" sz="1200">
                <a:latin typeface="Titillium Web"/>
                <a:ea typeface="Titillium Web"/>
                <a:cs typeface="Titillium Web"/>
                <a:sym typeface="Titillium Web"/>
              </a:rPr>
              <a:t>2 </a:t>
            </a:r>
            <a:r>
              <a:rPr lang="en" sz="1200">
                <a:latin typeface="Titillium Web"/>
                <a:ea typeface="Titillium Web"/>
                <a:cs typeface="Titillium Web"/>
                <a:sym typeface="Titillium Web"/>
              </a:rPr>
              <a:t>change of .022 (.099 minus .077).</a:t>
            </a:r>
            <a:endParaRPr sz="1200">
              <a:latin typeface="Titillium Web"/>
              <a:ea typeface="Titillium Web"/>
              <a:cs typeface="Titillium Web"/>
              <a:sym typeface="Titillium Web"/>
            </a:endParaRPr>
          </a:p>
          <a:p>
            <a:pPr indent="0" lvl="0" marL="0" rtl="0" algn="l">
              <a:lnSpc>
                <a:spcPct val="107916"/>
              </a:lnSpc>
              <a:spcBef>
                <a:spcPts val="800"/>
              </a:spcBef>
              <a:spcAft>
                <a:spcPts val="800"/>
              </a:spcAft>
              <a:buNone/>
            </a:pPr>
            <a:r>
              <a:t/>
            </a:r>
            <a:endParaRPr sz="900">
              <a:latin typeface="Titillium Web"/>
              <a:ea typeface="Titillium Web"/>
              <a:cs typeface="Titillium Web"/>
              <a:sym typeface="Titillium Web"/>
            </a:endParaRPr>
          </a:p>
        </p:txBody>
      </p:sp>
      <p:pic>
        <p:nvPicPr>
          <p:cNvPr id="4570" name="Google Shape;4570;p122"/>
          <p:cNvPicPr preferRelativeResize="0"/>
          <p:nvPr/>
        </p:nvPicPr>
        <p:blipFill rotWithShape="1">
          <a:blip r:embed="rId3">
            <a:alphaModFix/>
          </a:blip>
          <a:srcRect b="4" l="0" r="0" t="56426"/>
          <a:stretch/>
        </p:blipFill>
        <p:spPr>
          <a:xfrm>
            <a:off x="857175" y="1573107"/>
            <a:ext cx="5687875" cy="1644200"/>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4" name="Shape 4574"/>
        <p:cNvGrpSpPr/>
        <p:nvPr/>
      </p:nvGrpSpPr>
      <p:grpSpPr>
        <a:xfrm>
          <a:off x="0" y="0"/>
          <a:ext cx="0" cy="0"/>
          <a:chOff x="0" y="0"/>
          <a:chExt cx="0" cy="0"/>
        </a:xfrm>
      </p:grpSpPr>
      <p:sp>
        <p:nvSpPr>
          <p:cNvPr id="4575" name="Google Shape;4575;p123"/>
          <p:cNvSpPr txBox="1"/>
          <p:nvPr>
            <p:ph type="title"/>
          </p:nvPr>
        </p:nvSpPr>
        <p:spPr>
          <a:xfrm>
            <a:off x="774850" y="1131375"/>
            <a:ext cx="6799800" cy="1104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Inferential Statistics: Multiple Regression Tests for Relationship</a:t>
            </a:r>
            <a:endParaRPr/>
          </a:p>
          <a:p>
            <a:pPr indent="0" lvl="0" marL="0" rtl="0" algn="l">
              <a:spcBef>
                <a:spcPts val="0"/>
              </a:spcBef>
              <a:spcAft>
                <a:spcPts val="0"/>
              </a:spcAft>
              <a:buNone/>
            </a:pPr>
            <a:r>
              <a:t/>
            </a:r>
            <a:endParaRPr/>
          </a:p>
        </p:txBody>
      </p:sp>
      <p:pic>
        <p:nvPicPr>
          <p:cNvPr id="4576" name="Google Shape;4576;p123"/>
          <p:cNvPicPr preferRelativeResize="0"/>
          <p:nvPr/>
        </p:nvPicPr>
        <p:blipFill>
          <a:blip r:embed="rId3">
            <a:alphaModFix/>
          </a:blip>
          <a:stretch>
            <a:fillRect/>
          </a:stretch>
        </p:blipFill>
        <p:spPr>
          <a:xfrm>
            <a:off x="334275" y="1825800"/>
            <a:ext cx="5107850" cy="2901725"/>
          </a:xfrm>
          <a:prstGeom prst="rect">
            <a:avLst/>
          </a:prstGeom>
          <a:noFill/>
          <a:ln>
            <a:noFill/>
          </a:ln>
        </p:spPr>
      </p:pic>
      <p:sp>
        <p:nvSpPr>
          <p:cNvPr id="4577" name="Google Shape;4577;p123"/>
          <p:cNvSpPr txBox="1"/>
          <p:nvPr/>
        </p:nvSpPr>
        <p:spPr>
          <a:xfrm>
            <a:off x="5524675" y="2004650"/>
            <a:ext cx="2319900" cy="2101500"/>
          </a:xfrm>
          <a:prstGeom prst="rect">
            <a:avLst/>
          </a:prstGeom>
          <a:noFill/>
          <a:ln>
            <a:noFill/>
          </a:ln>
        </p:spPr>
        <p:txBody>
          <a:bodyPr anchorCtr="0" anchor="t" bIns="91425" lIns="91425" spcFirstLastPara="1" rIns="91425" wrap="square" tIns="91425">
            <a:spAutoFit/>
          </a:bodyPr>
          <a:lstStyle/>
          <a:p>
            <a:pPr indent="0" lvl="0" marL="0" rtl="0" algn="l">
              <a:lnSpc>
                <a:spcPct val="107916"/>
              </a:lnSpc>
              <a:spcBef>
                <a:spcPts val="0"/>
              </a:spcBef>
              <a:spcAft>
                <a:spcPts val="0"/>
              </a:spcAft>
              <a:buNone/>
            </a:pPr>
            <a:r>
              <a:rPr lang="en" sz="1300">
                <a:latin typeface="Titillium Web"/>
                <a:ea typeface="Titillium Web"/>
                <a:cs typeface="Titillium Web"/>
                <a:sym typeface="Titillium Web"/>
              </a:rPr>
              <a:t>Steps to run </a:t>
            </a:r>
            <a:r>
              <a:rPr b="1" lang="en" sz="1300">
                <a:latin typeface="Titillium Web"/>
                <a:ea typeface="Titillium Web"/>
                <a:cs typeface="Titillium Web"/>
                <a:sym typeface="Titillium Web"/>
              </a:rPr>
              <a:t>Multiple Regression Test</a:t>
            </a:r>
            <a:r>
              <a:rPr lang="en" sz="1300">
                <a:latin typeface="Titillium Web"/>
                <a:ea typeface="Titillium Web"/>
                <a:cs typeface="Titillium Web"/>
                <a:sym typeface="Titillium Web"/>
              </a:rPr>
              <a:t>: </a:t>
            </a:r>
            <a:endParaRPr sz="1300">
              <a:latin typeface="Titillium Web"/>
              <a:ea typeface="Titillium Web"/>
              <a:cs typeface="Titillium Web"/>
              <a:sym typeface="Titillium Web"/>
            </a:endParaRPr>
          </a:p>
          <a:p>
            <a:pPr indent="0" lvl="0" marL="0" rtl="0" algn="l">
              <a:lnSpc>
                <a:spcPct val="107916"/>
              </a:lnSpc>
              <a:spcBef>
                <a:spcPts val="800"/>
              </a:spcBef>
              <a:spcAft>
                <a:spcPts val="0"/>
              </a:spcAft>
              <a:buNone/>
            </a:pPr>
            <a:r>
              <a:rPr b="1" lang="en" sz="1300">
                <a:latin typeface="Titillium Web"/>
                <a:ea typeface="Titillium Web"/>
                <a:cs typeface="Titillium Web"/>
                <a:sym typeface="Titillium Web"/>
              </a:rPr>
              <a:t>5. Interpret</a:t>
            </a:r>
            <a:r>
              <a:rPr lang="en" sz="1300">
                <a:latin typeface="Titillium Web"/>
                <a:ea typeface="Titillium Web"/>
                <a:cs typeface="Titillium Web"/>
                <a:sym typeface="Titillium Web"/>
              </a:rPr>
              <a:t> the output: </a:t>
            </a:r>
            <a:endParaRPr sz="1300">
              <a:latin typeface="Titillium Web"/>
              <a:ea typeface="Titillium Web"/>
              <a:cs typeface="Titillium Web"/>
              <a:sym typeface="Titillium Web"/>
            </a:endParaRPr>
          </a:p>
          <a:p>
            <a:pPr indent="0" lvl="0" marL="0" rtl="0" algn="l">
              <a:lnSpc>
                <a:spcPct val="107916"/>
              </a:lnSpc>
              <a:spcBef>
                <a:spcPts val="800"/>
              </a:spcBef>
              <a:spcAft>
                <a:spcPts val="800"/>
              </a:spcAft>
              <a:buNone/>
            </a:pPr>
            <a:r>
              <a:rPr lang="en" sz="1300">
                <a:latin typeface="Titillium Web"/>
                <a:ea typeface="Titillium Web"/>
                <a:cs typeface="Titillium Web"/>
                <a:sym typeface="Titillium Web"/>
              </a:rPr>
              <a:t>Regression tests are based on ANOVA, and the section on screenshot here shows the ANOVA calculation for each of the two models. </a:t>
            </a:r>
            <a:endParaRPr sz="1300">
              <a:latin typeface="Titillium Web"/>
              <a:ea typeface="Titillium Web"/>
              <a:cs typeface="Titillium Web"/>
              <a:sym typeface="Titillium Web"/>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Mowbray template">
  <a:themeElements>
    <a:clrScheme name="Custom 347">
      <a:dk1>
        <a:srgbClr val="003B55"/>
      </a:dk1>
      <a:lt1>
        <a:srgbClr val="FFFFFF"/>
      </a:lt1>
      <a:dk2>
        <a:srgbClr val="0B87A1"/>
      </a:dk2>
      <a:lt2>
        <a:srgbClr val="EEF1EE"/>
      </a:lt2>
      <a:accent1>
        <a:srgbClr val="D3EBD5"/>
      </a:accent1>
      <a:accent2>
        <a:srgbClr val="80BFB7"/>
      </a:accent2>
      <a:accent3>
        <a:srgbClr val="0B87A1"/>
      </a:accent3>
      <a:accent4>
        <a:srgbClr val="01597F"/>
      </a:accent4>
      <a:accent5>
        <a:srgbClr val="003B55"/>
      </a:accent5>
      <a:accent6>
        <a:srgbClr val="001120"/>
      </a:accent6>
      <a:hlink>
        <a:srgbClr val="01597F"/>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